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8" r:id="rId3"/>
    <p:sldId id="257" r:id="rId4"/>
    <p:sldId id="258" r:id="rId5"/>
    <p:sldId id="267" r:id="rId6"/>
    <p:sldId id="273" r:id="rId7"/>
    <p:sldId id="274" r:id="rId8"/>
    <p:sldId id="275" r:id="rId9"/>
    <p:sldId id="276" r:id="rId10"/>
    <p:sldId id="277" r:id="rId11"/>
    <p:sldId id="278" r:id="rId12"/>
    <p:sldId id="279" r:id="rId13"/>
    <p:sldId id="280" r:id="rId14"/>
    <p:sldId id="281" r:id="rId15"/>
    <p:sldId id="282" r:id="rId16"/>
    <p:sldId id="283" r:id="rId17"/>
    <p:sldId id="266" r:id="rId18"/>
    <p:sldId id="261" r:id="rId19"/>
    <p:sldId id="289" r:id="rId20"/>
    <p:sldId id="285" r:id="rId21"/>
    <p:sldId id="287" r:id="rId22"/>
    <p:sldId id="284" r:id="rId23"/>
  </p:sldIdLst>
  <p:sldSz cx="9144000" cy="6858000" type="screen4x3"/>
  <p:notesSz cx="6761163" cy="988218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专管职责</a:t>
          </a:r>
          <a:endParaRPr lang="zh-CN" altLang="en-US" sz="1600" dirty="0">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自查总结</a:t>
          </a:r>
          <a:endParaRPr lang="en-US" altLang="zh-CN" sz="1600" dirty="0" smtClean="0">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制度落实</a:t>
          </a:r>
          <a:endParaRPr lang="zh-CN" altLang="en-US" sz="1600" dirty="0">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责任部门</a:t>
          </a:r>
          <a:endParaRPr lang="zh-CN" altLang="en-US" sz="1600" dirty="0">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自查方法</a:t>
          </a:r>
          <a:endParaRPr lang="en-US" altLang="zh-CN" sz="1600" dirty="0" smtClean="0">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自查处置</a:t>
          </a:r>
          <a:endParaRPr lang="en-US" altLang="zh-CN" sz="1600" dirty="0" smtClean="0">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教育培训</a:t>
          </a:r>
          <a:endParaRPr lang="zh-CN" altLang="en-US" sz="1600" dirty="0">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基层指导</a:t>
          </a:r>
          <a:endParaRPr lang="en-US" altLang="zh-CN" sz="1600" dirty="0" smtClean="0">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隐患整改</a:t>
          </a:r>
          <a:endParaRPr lang="en-US" altLang="zh-CN" sz="1600" dirty="0" smtClean="0">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违法处理</a:t>
          </a:r>
          <a:endParaRPr lang="en-US" altLang="zh-CN" sz="1600" dirty="0" smtClean="0">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留存备查</a:t>
          </a:r>
          <a:endParaRPr lang="en-US" altLang="zh-CN" sz="1600" dirty="0" smtClean="0">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自查分类</a:t>
          </a:r>
          <a:endParaRPr lang="en-US" altLang="zh-CN" sz="1600" dirty="0" smtClean="0">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可予调整</a:t>
          </a:r>
          <a:endParaRPr lang="en-US" altLang="zh-CN" sz="1600" dirty="0" smtClean="0">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dgm:t>
        <a:bodyPr/>
        <a:lstStyle/>
        <a:p>
          <a:r>
            <a:rPr lang="zh-CN" altLang="en-US" sz="1600" dirty="0" smtClean="0">
              <a:latin typeface="微软雅黑" panose="020B0503020204020204" pitchFamily="34" charset="-122"/>
              <a:ea typeface="微软雅黑" panose="020B0503020204020204" pitchFamily="34" charset="-122"/>
            </a:rPr>
            <a:t>自查内容</a:t>
          </a:r>
          <a:endParaRPr lang="en-US" altLang="zh-CN" sz="1600" dirty="0" smtClean="0">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997E2DDE-A33B-414C-B59B-69447ABD6CDD}" type="presOf" srcId="{821E8137-8BB5-4C03-B620-03402AE9D110}" destId="{DCDD157E-7E5E-4B02-98D2-EE67DCF78DC1}" srcOrd="1" destOrd="0" presId="urn:microsoft.com/office/officeart/2008/layout/HorizontalMultiLevelHierarchy"/>
    <dgm:cxn modelId="{CD49EE66-7897-4D47-8811-9646BED68220}" type="presOf" srcId="{8C3778B9-DB10-4146-868C-A6DECC0D5443}" destId="{E07AEC51-6506-419B-9349-80EF1D901FA8}" srcOrd="1" destOrd="0" presId="urn:microsoft.com/office/officeart/2008/layout/HorizontalMultiLevelHierarchy"/>
    <dgm:cxn modelId="{39993575-1AA2-4044-AE59-E8A642A0CEA7}" type="presOf" srcId="{6DCBAF4E-C4FD-411E-890C-95C3351FC1DE}" destId="{0737CD36-67D1-4E58-AE34-CE324200677A}" srcOrd="0" destOrd="0" presId="urn:microsoft.com/office/officeart/2008/layout/HorizontalMultiLevelHierarchy"/>
    <dgm:cxn modelId="{DD17CA99-61B5-4742-ADAF-2C1D73064953}" type="presOf" srcId="{B104313A-EE61-43A5-9B82-CBA1CFC9F548}" destId="{2CEF3744-5802-4C37-ACCC-63847C3841EA}" srcOrd="0" destOrd="0" presId="urn:microsoft.com/office/officeart/2008/layout/HorizontalMultiLevelHierarchy"/>
    <dgm:cxn modelId="{615CE14F-522C-4349-B86B-35CEF3A52A07}" type="presOf" srcId="{CF2E5B46-08F7-4F6D-8E4C-880A989C1FB2}" destId="{D415A7EB-C1F5-4EC4-90B6-42DD9F34DB59}" srcOrd="1"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A581D53B-7979-456F-9C4F-25E1AB06933A}" type="presOf" srcId="{8F4BE84B-D3BC-4822-92D4-D4EFC9F18A97}" destId="{4E868D01-0694-4FFA-8FEB-ECC7590B8ADF}" srcOrd="1" destOrd="0" presId="urn:microsoft.com/office/officeart/2008/layout/HorizontalMultiLevelHierarchy"/>
    <dgm:cxn modelId="{31462E3B-2B5E-4AEC-AE49-19E30FB3909B}" type="presOf" srcId="{BB05ABAC-3C61-4F56-9F3C-350EC85D0409}" destId="{E47117BE-F56F-4BBF-9479-7580AB426238}" srcOrd="0"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156EB3D6-2A15-4E32-82E6-68D830880333}" type="presOf" srcId="{8DC962E9-60C0-480B-B759-B950657BFF71}" destId="{615C08A8-B19A-44EB-A167-77E4EC2E0A6B}" srcOrd="1" destOrd="0" presId="urn:microsoft.com/office/officeart/2008/layout/HorizontalMultiLevelHierarchy"/>
    <dgm:cxn modelId="{0933ED4F-AE1D-403A-971E-6B68B9CB365E}" type="presOf" srcId="{BF122EAC-738E-4A7D-9C1D-A32CF9E3BD36}" destId="{AA0F5732-0A98-4CA9-8367-6F8676AC6428}" srcOrd="0" destOrd="0" presId="urn:microsoft.com/office/officeart/2008/layout/HorizontalMultiLevelHierarchy"/>
    <dgm:cxn modelId="{2B61A424-A4C1-4775-BBF1-A752E016BD9D}" type="presOf" srcId="{BC7FFCC0-0655-44DD-B0CC-C2A3706205F0}" destId="{15EF40C6-3632-4615-9CC9-5B5BF562CDCE}" srcOrd="0" destOrd="0" presId="urn:microsoft.com/office/officeart/2008/layout/HorizontalMultiLevelHierarchy"/>
    <dgm:cxn modelId="{E2C41844-AFBB-42E5-B39F-1D94C5E4E996}" type="presOf" srcId="{9E0D6EC6-F975-46EE-BC83-C057CDEF4C1A}" destId="{10013F09-6294-4971-A432-C7FC4A477B91}" srcOrd="0" destOrd="0" presId="urn:microsoft.com/office/officeart/2008/layout/HorizontalMultiLevelHierarchy"/>
    <dgm:cxn modelId="{12F863D5-C63C-4490-AFD9-81289C209DD5}" type="presOf" srcId="{86390FF6-7D87-43A4-92DC-6B628F9F92B7}" destId="{9BEE41B3-D129-4F89-BF22-5F015AE7E4E2}" srcOrd="0" destOrd="0" presId="urn:microsoft.com/office/officeart/2008/layout/HorizontalMultiLevelHierarchy"/>
    <dgm:cxn modelId="{61E9543B-3205-4DCE-B0DF-78FB2F0473D7}" type="presOf" srcId="{27D815D0-CC38-4BAF-858C-650CBD66E378}" destId="{4330ECE1-F0F4-40D0-85F6-178AB7D6C737}" srcOrd="0"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8F7E9730-507F-4299-BE5F-D9B429622D07}" type="presOf" srcId="{0C56B96F-A3A9-46EA-9BFA-02ECD86E9605}" destId="{C1D6244C-777F-4EFE-8865-3A5F43948CCC}" srcOrd="0" destOrd="0" presId="urn:microsoft.com/office/officeart/2008/layout/HorizontalMultiLevelHierarchy"/>
    <dgm:cxn modelId="{880716D2-FAEE-4D21-9BEA-58B7C3774F64}" type="presOf" srcId="{AE611A79-3BA9-4CEC-A475-3CA73356331B}" destId="{77557131-6E8D-42B7-BEE3-50D2FCC61EDB}" srcOrd="0" destOrd="0" presId="urn:microsoft.com/office/officeart/2008/layout/HorizontalMultiLevelHierarchy"/>
    <dgm:cxn modelId="{1836658D-87C6-4961-B2E5-083D27F6949A}" type="presOf" srcId="{1B1DDE9E-C6B9-4500-B12E-7FE808CCB800}" destId="{9808C5B4-8D29-42C9-B737-06377246B326}" srcOrd="0" destOrd="0" presId="urn:microsoft.com/office/officeart/2008/layout/HorizontalMultiLevelHierarchy"/>
    <dgm:cxn modelId="{AEAC9741-C492-416F-851C-67E9BF4937DB}" type="presOf" srcId="{9740DD15-ABDD-4F9B-A3E9-55ACB770DFCD}" destId="{70792E3E-985B-4CF6-8910-B996840B7BB3}" srcOrd="0" destOrd="0" presId="urn:microsoft.com/office/officeart/2008/layout/HorizontalMultiLevelHierarchy"/>
    <dgm:cxn modelId="{5211901C-FD42-4BF5-962F-DF399028B37B}" type="presOf" srcId="{8F4BE84B-D3BC-4822-92D4-D4EFC9F18A97}" destId="{0533920B-F57C-4F71-BA9B-C12DDAB8A66D}" srcOrd="0" destOrd="0" presId="urn:microsoft.com/office/officeart/2008/layout/HorizontalMultiLevelHierarchy"/>
    <dgm:cxn modelId="{C06F0E71-1270-4553-919D-2E4AB7895393}" srcId="{AE611A79-3BA9-4CEC-A475-3CA73356331B}" destId="{27D815D0-CC38-4BAF-858C-650CBD66E378}" srcOrd="1" destOrd="0" parTransId="{A434DACD-4F51-48A1-963C-0E239D4AE218}" sibTransId="{ABEF605C-EEFB-4F3D-8D28-EBB58938B60D}"/>
    <dgm:cxn modelId="{57C3F142-2C77-430E-8634-244E2C1E0374}" type="presOf" srcId="{5A71D694-11CA-4F30-BA1F-A77AB3EBF01D}" destId="{782FCDAE-0185-4587-8F65-7CD2DAB74BA1}" srcOrd="1" destOrd="0" presId="urn:microsoft.com/office/officeart/2008/layout/HorizontalMultiLevelHierarchy"/>
    <dgm:cxn modelId="{3601364D-0DAE-48E4-8CA0-57C81FC2EC45}" srcId="{60A0BD62-C5A7-4A4B-BA44-1634BF2B1471}" destId="{0C56B96F-A3A9-46EA-9BFA-02ECD86E9605}" srcOrd="1" destOrd="0" parTransId="{5A71D694-11CA-4F30-BA1F-A77AB3EBF01D}" sibTransId="{D56781BC-78C9-490F-950F-73117AE5334B}"/>
    <dgm:cxn modelId="{894DF400-78C1-4DB1-B10D-A689116AFBB5}" type="presOf" srcId="{0DD37289-2A38-4215-B70F-DC76AED8BC28}" destId="{B396D851-63C3-4A43-9B17-F5BCA05D7D15}" srcOrd="0"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E60E0A91-EA6C-4912-BD48-4753DEEEE1DB}" type="presOf" srcId="{8A7BD9B4-7B40-4E61-9BAE-AD6CD4345B75}" destId="{4BA59F0C-37D8-4678-A656-9ADC349A1059}" srcOrd="0" destOrd="0" presId="urn:microsoft.com/office/officeart/2008/layout/HorizontalMultiLevelHierarchy"/>
    <dgm:cxn modelId="{134B5BAF-7C84-4923-AAEC-9BC45C89B817}" type="presOf" srcId="{1B3AC5B5-287B-471E-9FC0-471EE76171CA}" destId="{66B6F902-4DA7-4861-B515-65201D5A3653}" srcOrd="0" destOrd="0" presId="urn:microsoft.com/office/officeart/2008/layout/HorizontalMultiLevelHierarchy"/>
    <dgm:cxn modelId="{76A05CBA-90F0-4597-BF7C-1F450C63DE34}" srcId="{60A0BD62-C5A7-4A4B-BA44-1634BF2B1471}" destId="{6652A56B-22E7-49C6-AB08-5091D4658DB8}" srcOrd="4" destOrd="0" parTransId="{9E0D6EC6-F975-46EE-BC83-C057CDEF4C1A}" sibTransId="{89C96C2B-BAA2-4D39-AEFE-5CA86620B447}"/>
    <dgm:cxn modelId="{BA0C92C8-6D95-4642-8EF2-F47BF1AA1C9D}" type="presOf" srcId="{7551CD56-536E-4895-9CF2-2756481726B4}" destId="{9535E006-A4DB-4995-B451-5BF3B1F50036}" srcOrd="0"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F8A2024C-3D4B-4BCA-BAFA-6552EE7ECB76}" type="presOf" srcId="{495C3493-FE13-47B3-8143-124E25D2D592}" destId="{8AFCFB1F-819D-45A6-A69C-C156C19F20A1}" srcOrd="0" destOrd="0" presId="urn:microsoft.com/office/officeart/2008/layout/HorizontalMultiLevelHierarchy"/>
    <dgm:cxn modelId="{94D0B7AC-D8C8-4572-9672-85A673B83A74}" type="presOf" srcId="{286C09E8-3D7B-46C7-9E8C-69DAB33FDCA1}" destId="{229609CD-1280-4C89-8833-25152B7D0727}" srcOrd="1"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B115D5D3-5B25-4B4C-844B-32F27E619857}" type="presOf" srcId="{C27A2B4A-B09C-40F8-B589-878DB71AA82B}" destId="{65FEC7F3-6514-492E-BF02-452F3E476F66}" srcOrd="0" destOrd="0" presId="urn:microsoft.com/office/officeart/2008/layout/HorizontalMultiLevelHierarchy"/>
    <dgm:cxn modelId="{1D899435-7A6C-4D93-BEC5-6DA186183876}" type="presOf" srcId="{0FB91FCC-FD52-41C2-B761-AE011C16C554}" destId="{6CAD1BDC-6E2D-4FBC-B4C1-B878349B8E0C}" srcOrd="1" destOrd="0" presId="urn:microsoft.com/office/officeart/2008/layout/HorizontalMultiLevelHierarchy"/>
    <dgm:cxn modelId="{3706FE06-8722-4265-A58F-67C82578CCC4}" type="presOf" srcId="{8C3778B9-DB10-4146-868C-A6DECC0D5443}" destId="{FA7DB93D-617F-4631-875E-E72E33E072F2}" srcOrd="0" destOrd="0" presId="urn:microsoft.com/office/officeart/2008/layout/HorizontalMultiLevelHierarchy"/>
    <dgm:cxn modelId="{4BB302DE-218D-47F8-88FD-89D26CD59027}" type="presOf" srcId="{DDB8CE4F-CE76-4A1C-BE59-A3BDD44246A5}" destId="{4B7D1E48-817F-465B-AC4D-B0B148A87638}" srcOrd="0" destOrd="0" presId="urn:microsoft.com/office/officeart/2008/layout/HorizontalMultiLevelHierarchy"/>
    <dgm:cxn modelId="{9EB8FD67-411F-4B99-851C-2E4BE25AF55E}" srcId="{B104313A-EE61-43A5-9B82-CBA1CFC9F548}" destId="{7551CD56-536E-4895-9CF2-2756481726B4}" srcOrd="1" destOrd="0" parTransId="{0F67A298-D1B4-4605-B896-AC4D5848A800}" sibTransId="{D2925E6E-861C-4D6F-8C7F-B5F379699556}"/>
    <dgm:cxn modelId="{7D3F375F-4FB9-421D-A0DB-1272399452A6}" type="presOf" srcId="{0F67A298-D1B4-4605-B896-AC4D5848A800}" destId="{68463B4A-7D44-451E-A122-C1FA51A9DA16}" srcOrd="0" destOrd="0" presId="urn:microsoft.com/office/officeart/2008/layout/HorizontalMultiLevelHierarchy"/>
    <dgm:cxn modelId="{762AEC87-8A92-483C-A139-9BF2A3DBE99D}" type="presOf" srcId="{E01421DF-0AFF-4E8C-BF1D-1D1C6354AF62}" destId="{B3188401-A9D4-4EC0-8E39-E4188EDDF95A}" srcOrd="0" destOrd="0" presId="urn:microsoft.com/office/officeart/2008/layout/HorizontalMultiLevelHierarchy"/>
    <dgm:cxn modelId="{D460A66A-272A-44B5-90AE-42B5A69DA11E}" type="presOf" srcId="{C27A2B4A-B09C-40F8-B589-878DB71AA82B}" destId="{80C30053-A16B-41BF-B8F1-130F91309B26}" srcOrd="1" destOrd="0" presId="urn:microsoft.com/office/officeart/2008/layout/HorizontalMultiLevelHierarchy"/>
    <dgm:cxn modelId="{F6162152-9D1B-4099-845A-94E8ACB1CA16}" type="presOf" srcId="{C016FD38-EBD2-4AD6-BA60-E3CF73572E84}" destId="{DD23752A-D85A-4BD5-836E-1F4BB3699828}" srcOrd="0" destOrd="0" presId="urn:microsoft.com/office/officeart/2008/layout/HorizontalMultiLevelHierarchy"/>
    <dgm:cxn modelId="{3661BDE3-DFB1-48E1-BA30-889DBE69DA1B}" srcId="{20401A3F-37A4-4290-8E80-8086A65D45D8}" destId="{E01421DF-0AFF-4E8C-BF1D-1D1C6354AF62}" srcOrd="2" destOrd="0" parTransId="{6438E92B-387C-48B2-A9F0-525C7CA41205}" sibTransId="{000DFDD9-0B66-4D40-8CCC-D831A2306E38}"/>
    <dgm:cxn modelId="{9E8FEB1D-2B9B-4892-A865-63E2AE78E131}" srcId="{0C56B96F-A3A9-46EA-9BFA-02ECD86E9605}" destId="{EA339F95-17A1-439F-8293-9200A9062E41}" srcOrd="0" destOrd="0" parTransId="{CF2E5B46-08F7-4F6D-8E4C-880A989C1FB2}" sibTransId="{4ECF9190-2C94-42ED-8CA3-AF14EDF57406}"/>
    <dgm:cxn modelId="{1FDBE3EF-6999-4E24-B98A-C60BBAF0A672}" srcId="{6652A56B-22E7-49C6-AB08-5091D4658DB8}" destId="{C016FD38-EBD2-4AD6-BA60-E3CF73572E84}" srcOrd="0" destOrd="0" parTransId="{BC7FFCC0-0655-44DD-B0CC-C2A3706205F0}" sibTransId="{481D7093-3F5C-4259-8D87-C5A8962CE1D3}"/>
    <dgm:cxn modelId="{AE1FE52B-E5DA-4B7C-98FF-FE38657F8FC4}" srcId="{20401A3F-37A4-4290-8E80-8086A65D45D8}" destId="{0DD37289-2A38-4215-B70F-DC76AED8BC28}" srcOrd="0" destOrd="0" parTransId="{495C3493-FE13-47B3-8143-124E25D2D592}" sibTransId="{62E9FC6F-129F-419F-9FC5-1DCBFF091083}"/>
    <dgm:cxn modelId="{FD75FC78-6D99-4D63-AE24-FB2FF183AA9F}" type="presOf" srcId="{5A71D694-11CA-4F30-BA1F-A77AB3EBF01D}" destId="{AA3FBFAB-F48E-4894-9A4E-445EC0BC22C6}" srcOrd="0" destOrd="0" presId="urn:microsoft.com/office/officeart/2008/layout/HorizontalMultiLevelHierarchy"/>
    <dgm:cxn modelId="{BC97C204-B05F-4FC4-965C-1D234086C038}" type="presOf" srcId="{A434DACD-4F51-48A1-963C-0E239D4AE218}" destId="{34A29469-37C4-40DD-AF89-18CA320E9649}" srcOrd="0" destOrd="0" presId="urn:microsoft.com/office/officeart/2008/layout/HorizontalMultiLevelHierarchy"/>
    <dgm:cxn modelId="{95A46859-AA27-4751-AE01-786755780807}" type="presOf" srcId="{A849F6F9-3468-476A-BDEA-56B8431E1C43}" destId="{37123308-FA36-48EB-9486-286B790F7A6D}" srcOrd="0" destOrd="0" presId="urn:microsoft.com/office/officeart/2008/layout/HorizontalMultiLevelHierarchy"/>
    <dgm:cxn modelId="{AA71FFDD-FEE8-414D-8928-7139B6629D3D}" type="presOf" srcId="{0F67A298-D1B4-4605-B896-AC4D5848A800}" destId="{676DE2BD-244E-4B43-AA75-7BE9F2725397}" srcOrd="1" destOrd="0" presId="urn:microsoft.com/office/officeart/2008/layout/HorizontalMultiLevelHierarchy"/>
    <dgm:cxn modelId="{42028771-2EA5-451A-B004-07E115EA5D90}" type="presOf" srcId="{286C09E8-3D7B-46C7-9E8C-69DAB33FDCA1}" destId="{AB478AB7-B0F5-44D8-9ACA-DBA57909D016}" srcOrd="0"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6702D98F-09D0-462E-AE3F-AD0EEC3A4653}" type="presOf" srcId="{6652A56B-22E7-49C6-AB08-5091D4658DB8}" destId="{B3645E29-B89A-47C4-8E7B-2A9F1A3C7666}" srcOrd="0" destOrd="0" presId="urn:microsoft.com/office/officeart/2008/layout/HorizontalMultiLevelHierarchy"/>
    <dgm:cxn modelId="{30C8FF2C-B057-4699-AD9A-CDA098B330B9}" type="presOf" srcId="{EA339F95-17A1-439F-8293-9200A9062E41}" destId="{102B32B8-ABBD-4AF3-A1A7-16354055B104}" srcOrd="0" destOrd="0" presId="urn:microsoft.com/office/officeart/2008/layout/HorizontalMultiLevelHierarchy"/>
    <dgm:cxn modelId="{C8EA1EBE-4120-4D21-8535-E87B29570E1A}" type="presOf" srcId="{8A7BD9B4-7B40-4E61-9BAE-AD6CD4345B75}" destId="{D863AAE1-2FD7-4F7B-8B3F-DB3419768A18}" srcOrd="1" destOrd="0" presId="urn:microsoft.com/office/officeart/2008/layout/HorizontalMultiLevelHierarchy"/>
    <dgm:cxn modelId="{52EB7CD0-9A5B-427A-AAC0-86F09171A47B}" type="presOf" srcId="{1CF24E2F-AD82-4120-AA93-5B14B6DBD7D1}" destId="{C0549958-C0D7-4734-B285-167449E3EF2B}" srcOrd="0" destOrd="0" presId="urn:microsoft.com/office/officeart/2008/layout/HorizontalMultiLevelHierarchy"/>
    <dgm:cxn modelId="{EEE633D5-541F-4DF5-A2B6-11812B9D4C8F}" type="presOf" srcId="{9E0D6EC6-F975-46EE-BC83-C057CDEF4C1A}" destId="{2CDAB756-6345-4FA5-B1CF-D85FCA23FA56}" srcOrd="1" destOrd="0" presId="urn:microsoft.com/office/officeart/2008/layout/HorizontalMultiLevelHierarchy"/>
    <dgm:cxn modelId="{11D67737-A1E5-42A6-909A-07E4F463B4B0}" type="presOf" srcId="{0FB91FCC-FD52-41C2-B761-AE011C16C554}" destId="{C72102BD-F9F4-4E37-BCA2-456CEBC6015B}" srcOrd="0"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5A1666E0-7323-4D57-B08E-3D8C37E0ED43}" srcId="{60A0BD62-C5A7-4A4B-BA44-1634BF2B1471}" destId="{20401A3F-37A4-4290-8E80-8086A65D45D8}" srcOrd="5" destOrd="0" parTransId="{8F4BE84B-D3BC-4822-92D4-D4EFC9F18A97}" sibTransId="{227CCA9A-69B4-4301-A05A-DAEAF4A35645}"/>
    <dgm:cxn modelId="{DE3DA691-933E-4035-A1CF-AE7C3AFC3AA1}" type="presOf" srcId="{17DBC74D-5B20-4694-A67B-C2C03A26B186}" destId="{7B0C012A-5D93-4F0D-8468-6950324EAA9C}" srcOrd="0" destOrd="0" presId="urn:microsoft.com/office/officeart/2008/layout/HorizontalMultiLevelHierarchy"/>
    <dgm:cxn modelId="{DE0319CF-C307-4C11-AF0A-A6E322ADEA78}" srcId="{60A0BD62-C5A7-4A4B-BA44-1634BF2B1471}" destId="{6DCBAF4E-C4FD-411E-890C-95C3351FC1DE}" srcOrd="3" destOrd="0" parTransId="{1CF24E2F-AD82-4120-AA93-5B14B6DBD7D1}" sibTransId="{623E6A04-1B62-4190-BB66-985786569856}"/>
    <dgm:cxn modelId="{B805C9E6-4D56-43A0-9FC7-B404B5D5C208}" type="presOf" srcId="{BC7FFCC0-0655-44DD-B0CC-C2A3706205F0}" destId="{9A3E56B3-72DB-4354-ADE1-51117ED54078}" srcOrd="1" destOrd="0" presId="urn:microsoft.com/office/officeart/2008/layout/HorizontalMultiLevelHierarchy"/>
    <dgm:cxn modelId="{7C9FD0F7-C608-4463-8D4F-23A678F73A75}" type="presOf" srcId="{1B3AC5B5-287B-471E-9FC0-471EE76171CA}" destId="{E1721A4D-A672-407D-89E5-F49909F80D84}" srcOrd="1" destOrd="0" presId="urn:microsoft.com/office/officeart/2008/layout/HorizontalMultiLevelHierarchy"/>
    <dgm:cxn modelId="{6E943042-68AE-404B-BD7B-8354429B3B0E}" type="presOf" srcId="{495C3493-FE13-47B3-8143-124E25D2D592}" destId="{7D5696A7-6945-4E05-9BAC-366071A49389}" srcOrd="1" destOrd="0" presId="urn:microsoft.com/office/officeart/2008/layout/HorizontalMultiLevelHierarchy"/>
    <dgm:cxn modelId="{4F14608E-672F-4BEE-99B7-EAD51695C86F}" type="presOf" srcId="{DDB8CE4F-CE76-4A1C-BE59-A3BDD44246A5}" destId="{8D751606-52A4-41A9-9A8D-5170040F3945}" srcOrd="1" destOrd="0" presId="urn:microsoft.com/office/officeart/2008/layout/HorizontalMultiLevelHierarchy"/>
    <dgm:cxn modelId="{6BC840A8-2632-4640-A557-CD90C0505CC1}" type="presOf" srcId="{6438E92B-387C-48B2-A9F0-525C7CA41205}" destId="{19509E2C-BB5D-4784-9509-EEFD1E7C3C41}" srcOrd="1" destOrd="0" presId="urn:microsoft.com/office/officeart/2008/layout/HorizontalMultiLevelHierarchy"/>
    <dgm:cxn modelId="{8AFBD8DA-6139-4BE2-BABC-581F00A3AF5B}" type="presOf" srcId="{1CF24E2F-AD82-4120-AA93-5B14B6DBD7D1}" destId="{43E45302-320B-42B9-8045-AE9D80CEE23C}" srcOrd="1" destOrd="0" presId="urn:microsoft.com/office/officeart/2008/layout/HorizontalMultiLevelHierarchy"/>
    <dgm:cxn modelId="{0D7BCE8B-6856-42D2-96B0-488B52095F49}" type="presOf" srcId="{3933F7FB-F7F9-496A-BE3A-2CC54D3AB30F}" destId="{F27BAA2D-FA40-4227-8637-8EC9CC7B969F}" srcOrd="0" destOrd="0" presId="urn:microsoft.com/office/officeart/2008/layout/HorizontalMultiLevelHierarchy"/>
    <dgm:cxn modelId="{73641E70-906E-47AC-95F5-C5922AB20A03}" type="presOf" srcId="{60A0BD62-C5A7-4A4B-BA44-1634BF2B1471}" destId="{3B140270-206A-4593-B207-078BEB5D0B10}" srcOrd="0" destOrd="0" presId="urn:microsoft.com/office/officeart/2008/layout/HorizontalMultiLevelHierarchy"/>
    <dgm:cxn modelId="{CAF2D50C-899C-4853-9D02-FC938E52A5AB}" type="presOf" srcId="{8DC962E9-60C0-480B-B759-B950657BFF71}" destId="{C261FBE6-88BF-4329-9526-914872454D2C}" srcOrd="0" destOrd="0" presId="urn:microsoft.com/office/officeart/2008/layout/HorizontalMultiLevelHierarchy"/>
    <dgm:cxn modelId="{C480FEC4-486E-478D-9102-C1E4573A145E}" type="presOf" srcId="{A434DACD-4F51-48A1-963C-0E239D4AE218}" destId="{545AF0FD-049E-44B5-99A6-F8825C22CEF0}" srcOrd="1" destOrd="0" presId="urn:microsoft.com/office/officeart/2008/layout/HorizontalMultiLevelHierarchy"/>
    <dgm:cxn modelId="{5F681EBF-FE57-4DC8-A6DD-A7263EE7280D}" srcId="{B104313A-EE61-43A5-9B82-CBA1CFC9F548}" destId="{76CBEA25-ACE7-4B7B-B4DC-78C2798FFEFD}" srcOrd="0" destOrd="0" parTransId="{86390FF6-7D87-43A4-92DC-6B628F9F92B7}" sibTransId="{02DE94DB-A948-4700-97F7-80F60C270037}"/>
    <dgm:cxn modelId="{EB45198B-E6C1-4527-93B9-81AC5375B447}" srcId="{60A0BD62-C5A7-4A4B-BA44-1634BF2B1471}" destId="{B104313A-EE61-43A5-9B82-CBA1CFC9F548}" srcOrd="2" destOrd="0" parTransId="{286C09E8-3D7B-46C7-9E8C-69DAB33FDCA1}" sibTransId="{13E3128A-6AFE-4C86-827B-F4A785270612}"/>
    <dgm:cxn modelId="{7EC9395A-2DF5-4857-A6A3-04CA439304AF}" type="presOf" srcId="{86390FF6-7D87-43A4-92DC-6B628F9F92B7}" destId="{DCA1806A-8FD8-47E4-9C78-444D8A18CFCB}" srcOrd="1" destOrd="0" presId="urn:microsoft.com/office/officeart/2008/layout/HorizontalMultiLevelHierarchy"/>
    <dgm:cxn modelId="{C08076AE-AA73-4058-9C2B-9CC0346C7FD4}" srcId="{6DCBAF4E-C4FD-411E-890C-95C3351FC1DE}" destId="{17DBC74D-5B20-4694-A67B-C2C03A26B186}" srcOrd="0" destOrd="0" parTransId="{8DC962E9-60C0-480B-B759-B950657BFF71}" sibTransId="{B4FEF582-3A5F-4BA0-8EDD-6F089FD1EB38}"/>
    <dgm:cxn modelId="{8653D7B7-F6F5-447A-8E96-A30B073F74C4}" type="presOf" srcId="{CF2E5B46-08F7-4F6D-8E4C-880A989C1FB2}" destId="{C8FAAA85-0A60-46E0-85D2-8DDC283433C4}" srcOrd="0" destOrd="0" presId="urn:microsoft.com/office/officeart/2008/layout/HorizontalMultiLevelHierarchy"/>
    <dgm:cxn modelId="{CB1C52CA-581B-46C6-8945-750CEB0C41FE}" type="presOf" srcId="{3DA4DC4E-560F-4504-A02D-E1E49A7705B2}" destId="{C52D7D3E-D84A-4D63-ACF6-9D8392E4EC04}" srcOrd="0" destOrd="0" presId="urn:microsoft.com/office/officeart/2008/layout/HorizontalMultiLevelHierarchy"/>
    <dgm:cxn modelId="{07987D97-57AA-49D5-A04D-69BD01F99A11}" type="presOf" srcId="{76CBEA25-ACE7-4B7B-B4DC-78C2798FFEFD}" destId="{27BC5659-DFE0-4B41-A93D-3D62832ED832}" srcOrd="0" destOrd="0" presId="urn:microsoft.com/office/officeart/2008/layout/HorizontalMultiLevelHierarchy"/>
    <dgm:cxn modelId="{70451C55-F8DE-4C2B-AC4E-148FE27951CE}" type="presOf" srcId="{821E8137-8BB5-4C03-B620-03402AE9D110}" destId="{1EEC2296-A0DB-444D-A8A0-91090199EB20}" srcOrd="0" destOrd="0" presId="urn:microsoft.com/office/officeart/2008/layout/HorizontalMultiLevelHierarchy"/>
    <dgm:cxn modelId="{9CC92E27-6714-4996-8713-87C4C231BA9B}" type="presOf" srcId="{20401A3F-37A4-4290-8E80-8086A65D45D8}" destId="{FC963944-BDBE-4FB2-8E68-7A6280819393}" srcOrd="0" destOrd="0" presId="urn:microsoft.com/office/officeart/2008/layout/HorizontalMultiLevelHierarchy"/>
    <dgm:cxn modelId="{E090E0CF-BF92-4374-A052-AB9673AA1B84}" type="presOf" srcId="{6438E92B-387C-48B2-A9F0-525C7CA41205}" destId="{91EC878E-FD2D-4F76-B991-1628F8683914}" srcOrd="0" destOrd="0" presId="urn:microsoft.com/office/officeart/2008/layout/HorizontalMultiLevelHierarchy"/>
    <dgm:cxn modelId="{A406BACE-C285-45FE-BF9C-D9E9F87212D3}" type="presParOf" srcId="{C52D7D3E-D84A-4D63-ACF6-9D8392E4EC04}" destId="{233EEFF0-C29A-4D43-B778-CD0796E9ABDF}" srcOrd="0" destOrd="0" presId="urn:microsoft.com/office/officeart/2008/layout/HorizontalMultiLevelHierarchy"/>
    <dgm:cxn modelId="{4BC9A7DA-8E63-4DD1-946F-1A9CDA7F0134}" type="presParOf" srcId="{233EEFF0-C29A-4D43-B778-CD0796E9ABDF}" destId="{3B140270-206A-4593-B207-078BEB5D0B10}" srcOrd="0" destOrd="0" presId="urn:microsoft.com/office/officeart/2008/layout/HorizontalMultiLevelHierarchy"/>
    <dgm:cxn modelId="{A030B357-9675-4DBC-8BAC-BA222F597CB5}" type="presParOf" srcId="{233EEFF0-C29A-4D43-B778-CD0796E9ABDF}" destId="{3A3749F9-4652-4B41-87B0-67A27AEBC569}" srcOrd="1" destOrd="0" presId="urn:microsoft.com/office/officeart/2008/layout/HorizontalMultiLevelHierarchy"/>
    <dgm:cxn modelId="{4E7AD5A2-E980-412D-B96D-4A8428E16C7E}" type="presParOf" srcId="{3A3749F9-4652-4B41-87B0-67A27AEBC569}" destId="{66B6F902-4DA7-4861-B515-65201D5A3653}" srcOrd="0" destOrd="0" presId="urn:microsoft.com/office/officeart/2008/layout/HorizontalMultiLevelHierarchy"/>
    <dgm:cxn modelId="{B3BBD0B3-71BF-4AA7-BD1E-45EF90A47435}" type="presParOf" srcId="{66B6F902-4DA7-4861-B515-65201D5A3653}" destId="{E1721A4D-A672-407D-89E5-F49909F80D84}" srcOrd="0" destOrd="0" presId="urn:microsoft.com/office/officeart/2008/layout/HorizontalMultiLevelHierarchy"/>
    <dgm:cxn modelId="{F5F0FF3D-9CCF-436A-A275-BC15AA127B7E}" type="presParOf" srcId="{3A3749F9-4652-4B41-87B0-67A27AEBC569}" destId="{F34EFD3A-6B42-4DB8-AD1D-9FBCF6A2D6AA}" srcOrd="1" destOrd="0" presId="urn:microsoft.com/office/officeart/2008/layout/HorizontalMultiLevelHierarchy"/>
    <dgm:cxn modelId="{20CC6E96-DA92-4123-823D-97D38A9FE5FF}" type="presParOf" srcId="{F34EFD3A-6B42-4DB8-AD1D-9FBCF6A2D6AA}" destId="{77557131-6E8D-42B7-BEE3-50D2FCC61EDB}" srcOrd="0" destOrd="0" presId="urn:microsoft.com/office/officeart/2008/layout/HorizontalMultiLevelHierarchy"/>
    <dgm:cxn modelId="{19B0760C-AE6A-459D-B1DB-B227DEE58CC7}" type="presParOf" srcId="{F34EFD3A-6B42-4DB8-AD1D-9FBCF6A2D6AA}" destId="{02F80A68-B2E6-455E-8D4F-0BCE8D3D4B39}" srcOrd="1" destOrd="0" presId="urn:microsoft.com/office/officeart/2008/layout/HorizontalMultiLevelHierarchy"/>
    <dgm:cxn modelId="{C44B26F3-D888-4EF5-BB7E-380F7065F393}" type="presParOf" srcId="{02F80A68-B2E6-455E-8D4F-0BCE8D3D4B39}" destId="{C72102BD-F9F4-4E37-BCA2-456CEBC6015B}" srcOrd="0" destOrd="0" presId="urn:microsoft.com/office/officeart/2008/layout/HorizontalMultiLevelHierarchy"/>
    <dgm:cxn modelId="{A3F7371C-AD47-43AE-822C-8C713D8CBA4F}" type="presParOf" srcId="{C72102BD-F9F4-4E37-BCA2-456CEBC6015B}" destId="{6CAD1BDC-6E2D-4FBC-B4C1-B878349B8E0C}" srcOrd="0" destOrd="0" presId="urn:microsoft.com/office/officeart/2008/layout/HorizontalMultiLevelHierarchy"/>
    <dgm:cxn modelId="{31403C1F-9B87-4F37-87F5-05396CA9033A}" type="presParOf" srcId="{02F80A68-B2E6-455E-8D4F-0BCE8D3D4B39}" destId="{4C422975-F42C-447A-80EF-EC84053E64C6}" srcOrd="1" destOrd="0" presId="urn:microsoft.com/office/officeart/2008/layout/HorizontalMultiLevelHierarchy"/>
    <dgm:cxn modelId="{98300B2C-D43B-4E0B-B6A6-2D69A4B175C5}" type="presParOf" srcId="{4C422975-F42C-447A-80EF-EC84053E64C6}" destId="{E47117BE-F56F-4BBF-9479-7580AB426238}" srcOrd="0" destOrd="0" presId="urn:microsoft.com/office/officeart/2008/layout/HorizontalMultiLevelHierarchy"/>
    <dgm:cxn modelId="{22244F1B-475F-4A87-A9B8-7A4E20DDB984}" type="presParOf" srcId="{4C422975-F42C-447A-80EF-EC84053E64C6}" destId="{1E2DACFF-D015-4595-A53E-E610D4CB296C}" srcOrd="1" destOrd="0" presId="urn:microsoft.com/office/officeart/2008/layout/HorizontalMultiLevelHierarchy"/>
    <dgm:cxn modelId="{08BB28F2-2B75-4706-96C2-D1ACC0FC223F}" type="presParOf" srcId="{02F80A68-B2E6-455E-8D4F-0BCE8D3D4B39}" destId="{34A29469-37C4-40DD-AF89-18CA320E9649}" srcOrd="2" destOrd="0" presId="urn:microsoft.com/office/officeart/2008/layout/HorizontalMultiLevelHierarchy"/>
    <dgm:cxn modelId="{DC80CF4F-C015-404C-A897-9EEDEEC574CF}" type="presParOf" srcId="{34A29469-37C4-40DD-AF89-18CA320E9649}" destId="{545AF0FD-049E-44B5-99A6-F8825C22CEF0}" srcOrd="0" destOrd="0" presId="urn:microsoft.com/office/officeart/2008/layout/HorizontalMultiLevelHierarchy"/>
    <dgm:cxn modelId="{23427BCE-D706-4E7D-A721-BDCF8F10385A}" type="presParOf" srcId="{02F80A68-B2E6-455E-8D4F-0BCE8D3D4B39}" destId="{B06AB744-BB68-47C2-998C-898A5A18C200}" srcOrd="3" destOrd="0" presId="urn:microsoft.com/office/officeart/2008/layout/HorizontalMultiLevelHierarchy"/>
    <dgm:cxn modelId="{1D81EE11-4E73-4F23-B7DE-4294FD6AFBFC}" type="presParOf" srcId="{B06AB744-BB68-47C2-998C-898A5A18C200}" destId="{4330ECE1-F0F4-40D0-85F6-178AB7D6C737}" srcOrd="0" destOrd="0" presId="urn:microsoft.com/office/officeart/2008/layout/HorizontalMultiLevelHierarchy"/>
    <dgm:cxn modelId="{381754FE-7AEC-48AE-A49E-AFAC658B5869}" type="presParOf" srcId="{B06AB744-BB68-47C2-998C-898A5A18C200}" destId="{4D661D76-8E9D-4144-BF22-C4835DA8972B}" srcOrd="1" destOrd="0" presId="urn:microsoft.com/office/officeart/2008/layout/HorizontalMultiLevelHierarchy"/>
    <dgm:cxn modelId="{44E42F1E-B99D-4F41-B561-1F42737A7CCB}" type="presParOf" srcId="{02F80A68-B2E6-455E-8D4F-0BCE8D3D4B39}" destId="{4B7D1E48-817F-465B-AC4D-B0B148A87638}" srcOrd="4" destOrd="0" presId="urn:microsoft.com/office/officeart/2008/layout/HorizontalMultiLevelHierarchy"/>
    <dgm:cxn modelId="{89F4223C-CF0D-4DBB-A266-9BD9D2DA9AFF}" type="presParOf" srcId="{4B7D1E48-817F-465B-AC4D-B0B148A87638}" destId="{8D751606-52A4-41A9-9A8D-5170040F3945}" srcOrd="0" destOrd="0" presId="urn:microsoft.com/office/officeart/2008/layout/HorizontalMultiLevelHierarchy"/>
    <dgm:cxn modelId="{E6A8BFD9-A832-4EA6-B17B-E21AC20A3294}" type="presParOf" srcId="{02F80A68-B2E6-455E-8D4F-0BCE8D3D4B39}" destId="{F5F268B2-1B57-47C8-8B6F-0BF87F244E96}" srcOrd="5" destOrd="0" presId="urn:microsoft.com/office/officeart/2008/layout/HorizontalMultiLevelHierarchy"/>
    <dgm:cxn modelId="{BC731F8A-BBC6-4D8F-BC55-E2541A74E2FC}" type="presParOf" srcId="{F5F268B2-1B57-47C8-8B6F-0BF87F244E96}" destId="{37123308-FA36-48EB-9486-286B790F7A6D}" srcOrd="0" destOrd="0" presId="urn:microsoft.com/office/officeart/2008/layout/HorizontalMultiLevelHierarchy"/>
    <dgm:cxn modelId="{223FB205-3742-42C5-BA12-8059DD5327C1}" type="presParOf" srcId="{F5F268B2-1B57-47C8-8B6F-0BF87F244E96}" destId="{2FEE768C-AF01-4E7F-A405-DBD6EDA97A8B}" srcOrd="1" destOrd="0" presId="urn:microsoft.com/office/officeart/2008/layout/HorizontalMultiLevelHierarchy"/>
    <dgm:cxn modelId="{7FCFE48A-F75B-4AAE-8BCB-EDB5734756E4}" type="presParOf" srcId="{02F80A68-B2E6-455E-8D4F-0BCE8D3D4B39}" destId="{65FEC7F3-6514-492E-BF02-452F3E476F66}" srcOrd="6" destOrd="0" presId="urn:microsoft.com/office/officeart/2008/layout/HorizontalMultiLevelHierarchy"/>
    <dgm:cxn modelId="{63BBA4F3-4677-47A0-B791-0E3970146C76}" type="presParOf" srcId="{65FEC7F3-6514-492E-BF02-452F3E476F66}" destId="{80C30053-A16B-41BF-B8F1-130F91309B26}" srcOrd="0" destOrd="0" presId="urn:microsoft.com/office/officeart/2008/layout/HorizontalMultiLevelHierarchy"/>
    <dgm:cxn modelId="{872396E5-BEF2-472F-92D2-5257432161AE}" type="presParOf" srcId="{02F80A68-B2E6-455E-8D4F-0BCE8D3D4B39}" destId="{87253914-53C9-4723-B08D-64CFDEAF89DA}" srcOrd="7" destOrd="0" presId="urn:microsoft.com/office/officeart/2008/layout/HorizontalMultiLevelHierarchy"/>
    <dgm:cxn modelId="{A73B0676-18CE-44F6-A423-F2C31EBD7961}" type="presParOf" srcId="{87253914-53C9-4723-B08D-64CFDEAF89DA}" destId="{70792E3E-985B-4CF6-8910-B996840B7BB3}" srcOrd="0" destOrd="0" presId="urn:microsoft.com/office/officeart/2008/layout/HorizontalMultiLevelHierarchy"/>
    <dgm:cxn modelId="{734C683E-CDCA-4645-97EF-4E524FE901FE}" type="presParOf" srcId="{87253914-53C9-4723-B08D-64CFDEAF89DA}" destId="{8483A883-6205-43DD-95E2-B2DABA276718}" srcOrd="1" destOrd="0" presId="urn:microsoft.com/office/officeart/2008/layout/HorizontalMultiLevelHierarchy"/>
    <dgm:cxn modelId="{B36BC3E3-04F2-44B6-851A-D22F40082339}" type="presParOf" srcId="{02F80A68-B2E6-455E-8D4F-0BCE8D3D4B39}" destId="{FA7DB93D-617F-4631-875E-E72E33E072F2}" srcOrd="8" destOrd="0" presId="urn:microsoft.com/office/officeart/2008/layout/HorizontalMultiLevelHierarchy"/>
    <dgm:cxn modelId="{6D84D1AF-E28E-4CBA-88A2-6E1726306E86}" type="presParOf" srcId="{FA7DB93D-617F-4631-875E-E72E33E072F2}" destId="{E07AEC51-6506-419B-9349-80EF1D901FA8}" srcOrd="0" destOrd="0" presId="urn:microsoft.com/office/officeart/2008/layout/HorizontalMultiLevelHierarchy"/>
    <dgm:cxn modelId="{EA09BDC2-DD5A-486E-8D52-227833863101}" type="presParOf" srcId="{02F80A68-B2E6-455E-8D4F-0BCE8D3D4B39}" destId="{E31BE4C6-90A7-483A-B92A-46E67DCEC9DD}" srcOrd="9" destOrd="0" presId="urn:microsoft.com/office/officeart/2008/layout/HorizontalMultiLevelHierarchy"/>
    <dgm:cxn modelId="{B1114CA7-D57B-4123-A045-1C8DA82CBEC3}" type="presParOf" srcId="{E31BE4C6-90A7-483A-B92A-46E67DCEC9DD}" destId="{AA0F5732-0A98-4CA9-8367-6F8676AC6428}" srcOrd="0" destOrd="0" presId="urn:microsoft.com/office/officeart/2008/layout/HorizontalMultiLevelHierarchy"/>
    <dgm:cxn modelId="{A21C662F-4922-44CE-9EBA-AEF60924FEE6}" type="presParOf" srcId="{E31BE4C6-90A7-483A-B92A-46E67DCEC9DD}" destId="{C20AD1B8-FC93-4E94-95E9-E5182094DD43}" srcOrd="1" destOrd="0" presId="urn:microsoft.com/office/officeart/2008/layout/HorizontalMultiLevelHierarchy"/>
    <dgm:cxn modelId="{ED1DEE9E-B4AC-4FA2-B48C-AF10E118366E}" type="presParOf" srcId="{3A3749F9-4652-4B41-87B0-67A27AEBC569}" destId="{AA3FBFAB-F48E-4894-9A4E-445EC0BC22C6}" srcOrd="2" destOrd="0" presId="urn:microsoft.com/office/officeart/2008/layout/HorizontalMultiLevelHierarchy"/>
    <dgm:cxn modelId="{EA3006AF-22AC-48A6-B3EC-0337C963463E}" type="presParOf" srcId="{AA3FBFAB-F48E-4894-9A4E-445EC0BC22C6}" destId="{782FCDAE-0185-4587-8F65-7CD2DAB74BA1}" srcOrd="0" destOrd="0" presId="urn:microsoft.com/office/officeart/2008/layout/HorizontalMultiLevelHierarchy"/>
    <dgm:cxn modelId="{1C8362A6-2FB6-4941-978E-EFD317AED730}" type="presParOf" srcId="{3A3749F9-4652-4B41-87B0-67A27AEBC569}" destId="{22491BCF-EFA1-49F5-9E20-C60E19E55385}" srcOrd="3" destOrd="0" presId="urn:microsoft.com/office/officeart/2008/layout/HorizontalMultiLevelHierarchy"/>
    <dgm:cxn modelId="{3DB061AA-401B-49C9-AC76-35586DD30D7A}" type="presParOf" srcId="{22491BCF-EFA1-49F5-9E20-C60E19E55385}" destId="{C1D6244C-777F-4EFE-8865-3A5F43948CCC}" srcOrd="0" destOrd="0" presId="urn:microsoft.com/office/officeart/2008/layout/HorizontalMultiLevelHierarchy"/>
    <dgm:cxn modelId="{4665101B-028D-45A9-BE21-AEE89B567E7E}" type="presParOf" srcId="{22491BCF-EFA1-49F5-9E20-C60E19E55385}" destId="{4A1A976E-E9C8-4C42-A71D-0CBAC27A8881}" srcOrd="1" destOrd="0" presId="urn:microsoft.com/office/officeart/2008/layout/HorizontalMultiLevelHierarchy"/>
    <dgm:cxn modelId="{093A2E35-4EDC-41BA-953B-2DF7C4B8C625}" type="presParOf" srcId="{4A1A976E-E9C8-4C42-A71D-0CBAC27A8881}" destId="{C8FAAA85-0A60-46E0-85D2-8DDC283433C4}" srcOrd="0" destOrd="0" presId="urn:microsoft.com/office/officeart/2008/layout/HorizontalMultiLevelHierarchy"/>
    <dgm:cxn modelId="{A530F1F3-E4C5-4843-8918-13370C887E72}" type="presParOf" srcId="{C8FAAA85-0A60-46E0-85D2-8DDC283433C4}" destId="{D415A7EB-C1F5-4EC4-90B6-42DD9F34DB59}" srcOrd="0" destOrd="0" presId="urn:microsoft.com/office/officeart/2008/layout/HorizontalMultiLevelHierarchy"/>
    <dgm:cxn modelId="{12FD93C1-01B3-4B9C-A82B-778304C31663}" type="presParOf" srcId="{4A1A976E-E9C8-4C42-A71D-0CBAC27A8881}" destId="{E7EB78BE-8E79-4EC2-8732-B622ACCAAC95}" srcOrd="1" destOrd="0" presId="urn:microsoft.com/office/officeart/2008/layout/HorizontalMultiLevelHierarchy"/>
    <dgm:cxn modelId="{CA05A0B4-FAA4-4A64-8714-857AECE322A7}" type="presParOf" srcId="{E7EB78BE-8E79-4EC2-8732-B622ACCAAC95}" destId="{102B32B8-ABBD-4AF3-A1A7-16354055B104}" srcOrd="0" destOrd="0" presId="urn:microsoft.com/office/officeart/2008/layout/HorizontalMultiLevelHierarchy"/>
    <dgm:cxn modelId="{B0D6A29D-F92D-4B44-A79B-3D9BE049C060}" type="presParOf" srcId="{E7EB78BE-8E79-4EC2-8732-B622ACCAAC95}" destId="{D7A09C71-FC2A-48F6-9CE4-3B7181C4A8FE}" srcOrd="1" destOrd="0" presId="urn:microsoft.com/office/officeart/2008/layout/HorizontalMultiLevelHierarchy"/>
    <dgm:cxn modelId="{6C7C0450-B387-41D5-87B1-F569B803CA1C}" type="presParOf" srcId="{3A3749F9-4652-4B41-87B0-67A27AEBC569}" destId="{AB478AB7-B0F5-44D8-9ACA-DBA57909D016}" srcOrd="4" destOrd="0" presId="urn:microsoft.com/office/officeart/2008/layout/HorizontalMultiLevelHierarchy"/>
    <dgm:cxn modelId="{C04E5B67-5C47-48A3-9793-9B34BD673681}" type="presParOf" srcId="{AB478AB7-B0F5-44D8-9ACA-DBA57909D016}" destId="{229609CD-1280-4C89-8833-25152B7D0727}" srcOrd="0" destOrd="0" presId="urn:microsoft.com/office/officeart/2008/layout/HorizontalMultiLevelHierarchy"/>
    <dgm:cxn modelId="{EA661C04-2486-4B26-B4B5-720C3A9DB279}" type="presParOf" srcId="{3A3749F9-4652-4B41-87B0-67A27AEBC569}" destId="{B87AFF56-D878-4A3F-9DD6-350116C4A4BB}" srcOrd="5" destOrd="0" presId="urn:microsoft.com/office/officeart/2008/layout/HorizontalMultiLevelHierarchy"/>
    <dgm:cxn modelId="{E355739C-CEBC-4A81-B6BB-7A0569A90037}" type="presParOf" srcId="{B87AFF56-D878-4A3F-9DD6-350116C4A4BB}" destId="{2CEF3744-5802-4C37-ACCC-63847C3841EA}" srcOrd="0" destOrd="0" presId="urn:microsoft.com/office/officeart/2008/layout/HorizontalMultiLevelHierarchy"/>
    <dgm:cxn modelId="{F9DD5B6E-1245-400A-8CB9-0481E9FCF96A}" type="presParOf" srcId="{B87AFF56-D878-4A3F-9DD6-350116C4A4BB}" destId="{ECCDCC35-1805-4485-9431-BEBCE8AF6313}" srcOrd="1" destOrd="0" presId="urn:microsoft.com/office/officeart/2008/layout/HorizontalMultiLevelHierarchy"/>
    <dgm:cxn modelId="{67232BAA-5FE3-4E54-A7FF-13F3BC333078}" type="presParOf" srcId="{ECCDCC35-1805-4485-9431-BEBCE8AF6313}" destId="{9BEE41B3-D129-4F89-BF22-5F015AE7E4E2}" srcOrd="0" destOrd="0" presId="urn:microsoft.com/office/officeart/2008/layout/HorizontalMultiLevelHierarchy"/>
    <dgm:cxn modelId="{88A9D582-722F-42D5-A794-B698B0D432F8}" type="presParOf" srcId="{9BEE41B3-D129-4F89-BF22-5F015AE7E4E2}" destId="{DCA1806A-8FD8-47E4-9C78-444D8A18CFCB}" srcOrd="0" destOrd="0" presId="urn:microsoft.com/office/officeart/2008/layout/HorizontalMultiLevelHierarchy"/>
    <dgm:cxn modelId="{E3C6C985-8C24-4F44-9165-6B306B5943D6}" type="presParOf" srcId="{ECCDCC35-1805-4485-9431-BEBCE8AF6313}" destId="{02E27E45-D5A2-479E-B705-7CF13CDD094D}" srcOrd="1" destOrd="0" presId="urn:microsoft.com/office/officeart/2008/layout/HorizontalMultiLevelHierarchy"/>
    <dgm:cxn modelId="{5B50E8F8-23B7-443C-9F81-CAAFE246BA6F}" type="presParOf" srcId="{02E27E45-D5A2-479E-B705-7CF13CDD094D}" destId="{27BC5659-DFE0-4B41-A93D-3D62832ED832}" srcOrd="0" destOrd="0" presId="urn:microsoft.com/office/officeart/2008/layout/HorizontalMultiLevelHierarchy"/>
    <dgm:cxn modelId="{23928EEB-97DE-4378-ADED-1AC8B2C37A7B}" type="presParOf" srcId="{02E27E45-D5A2-479E-B705-7CF13CDD094D}" destId="{144DAEEC-0B6B-4B6C-BF7B-E8E5E3B799CC}" srcOrd="1" destOrd="0" presId="urn:microsoft.com/office/officeart/2008/layout/HorizontalMultiLevelHierarchy"/>
    <dgm:cxn modelId="{9B148E69-78DF-402C-8555-9778431192F1}" type="presParOf" srcId="{ECCDCC35-1805-4485-9431-BEBCE8AF6313}" destId="{68463B4A-7D44-451E-A122-C1FA51A9DA16}" srcOrd="2" destOrd="0" presId="urn:microsoft.com/office/officeart/2008/layout/HorizontalMultiLevelHierarchy"/>
    <dgm:cxn modelId="{C17F385B-169F-4C76-8BA5-B826A74F9C5E}" type="presParOf" srcId="{68463B4A-7D44-451E-A122-C1FA51A9DA16}" destId="{676DE2BD-244E-4B43-AA75-7BE9F2725397}" srcOrd="0" destOrd="0" presId="urn:microsoft.com/office/officeart/2008/layout/HorizontalMultiLevelHierarchy"/>
    <dgm:cxn modelId="{A7F8F680-2944-4E3C-BC15-F154C11017A1}" type="presParOf" srcId="{ECCDCC35-1805-4485-9431-BEBCE8AF6313}" destId="{C671614D-769F-4A99-8ECE-E8BBB7201CED}" srcOrd="3" destOrd="0" presId="urn:microsoft.com/office/officeart/2008/layout/HorizontalMultiLevelHierarchy"/>
    <dgm:cxn modelId="{6A437FE0-48D6-469E-B77E-E150B9F6163D}" type="presParOf" srcId="{C671614D-769F-4A99-8ECE-E8BBB7201CED}" destId="{9535E006-A4DB-4995-B451-5BF3B1F50036}" srcOrd="0" destOrd="0" presId="urn:microsoft.com/office/officeart/2008/layout/HorizontalMultiLevelHierarchy"/>
    <dgm:cxn modelId="{ED7AE229-4E8E-4E29-ABAD-0464DEA7D3ED}" type="presParOf" srcId="{C671614D-769F-4A99-8ECE-E8BBB7201CED}" destId="{CF68C548-DD77-40F0-AF5D-E3053B37A88F}" srcOrd="1" destOrd="0" presId="urn:microsoft.com/office/officeart/2008/layout/HorizontalMultiLevelHierarchy"/>
    <dgm:cxn modelId="{68E5B9E8-DDAF-4C30-9E19-67AE2EDE191F}" type="presParOf" srcId="{3A3749F9-4652-4B41-87B0-67A27AEBC569}" destId="{C0549958-C0D7-4734-B285-167449E3EF2B}" srcOrd="6" destOrd="0" presId="urn:microsoft.com/office/officeart/2008/layout/HorizontalMultiLevelHierarchy"/>
    <dgm:cxn modelId="{930C553C-8566-4E5A-A239-FB7AD0A4DD1D}" type="presParOf" srcId="{C0549958-C0D7-4734-B285-167449E3EF2B}" destId="{43E45302-320B-42B9-8045-AE9D80CEE23C}" srcOrd="0" destOrd="0" presId="urn:microsoft.com/office/officeart/2008/layout/HorizontalMultiLevelHierarchy"/>
    <dgm:cxn modelId="{EAEA3616-A819-413A-8DCC-91E539A6CAD1}" type="presParOf" srcId="{3A3749F9-4652-4B41-87B0-67A27AEBC569}" destId="{ACA7CA68-8A0A-41E6-A5B6-DD12D050D595}" srcOrd="7" destOrd="0" presId="urn:microsoft.com/office/officeart/2008/layout/HorizontalMultiLevelHierarchy"/>
    <dgm:cxn modelId="{253C21AC-81EF-4AFF-8EA2-96D06DE81D95}" type="presParOf" srcId="{ACA7CA68-8A0A-41E6-A5B6-DD12D050D595}" destId="{0737CD36-67D1-4E58-AE34-CE324200677A}" srcOrd="0" destOrd="0" presId="urn:microsoft.com/office/officeart/2008/layout/HorizontalMultiLevelHierarchy"/>
    <dgm:cxn modelId="{18840F59-BC89-4D38-845D-6288E3CCC9F1}" type="presParOf" srcId="{ACA7CA68-8A0A-41E6-A5B6-DD12D050D595}" destId="{3976213C-F01E-48B6-A7DC-540618B5AD21}" srcOrd="1" destOrd="0" presId="urn:microsoft.com/office/officeart/2008/layout/HorizontalMultiLevelHierarchy"/>
    <dgm:cxn modelId="{AE8ABD7D-6349-425D-9086-B198F186893E}" type="presParOf" srcId="{3976213C-F01E-48B6-A7DC-540618B5AD21}" destId="{C261FBE6-88BF-4329-9526-914872454D2C}" srcOrd="0" destOrd="0" presId="urn:microsoft.com/office/officeart/2008/layout/HorizontalMultiLevelHierarchy"/>
    <dgm:cxn modelId="{51263B83-8ADD-4A3D-8133-EBE1D62E86E0}" type="presParOf" srcId="{C261FBE6-88BF-4329-9526-914872454D2C}" destId="{615C08A8-B19A-44EB-A167-77E4EC2E0A6B}" srcOrd="0" destOrd="0" presId="urn:microsoft.com/office/officeart/2008/layout/HorizontalMultiLevelHierarchy"/>
    <dgm:cxn modelId="{8C28A1A7-623F-45F3-9CBE-C825856C8440}" type="presParOf" srcId="{3976213C-F01E-48B6-A7DC-540618B5AD21}" destId="{12548206-331D-433A-BAF0-49BBBF276C4A}" srcOrd="1" destOrd="0" presId="urn:microsoft.com/office/officeart/2008/layout/HorizontalMultiLevelHierarchy"/>
    <dgm:cxn modelId="{CCD27E95-C374-4905-8E06-DC3307F8AA74}" type="presParOf" srcId="{12548206-331D-433A-BAF0-49BBBF276C4A}" destId="{7B0C012A-5D93-4F0D-8468-6950324EAA9C}" srcOrd="0" destOrd="0" presId="urn:microsoft.com/office/officeart/2008/layout/HorizontalMultiLevelHierarchy"/>
    <dgm:cxn modelId="{ADAE33DA-D954-417B-AB21-C9DF4FCC8514}" type="presParOf" srcId="{12548206-331D-433A-BAF0-49BBBF276C4A}" destId="{CE7118F1-7247-42D7-B720-0862319A05DB}" srcOrd="1" destOrd="0" presId="urn:microsoft.com/office/officeart/2008/layout/HorizontalMultiLevelHierarchy"/>
    <dgm:cxn modelId="{AC70330F-4AB2-4AB0-9080-6033336A0574}" type="presParOf" srcId="{3976213C-F01E-48B6-A7DC-540618B5AD21}" destId="{4BA59F0C-37D8-4678-A656-9ADC349A1059}" srcOrd="2" destOrd="0" presId="urn:microsoft.com/office/officeart/2008/layout/HorizontalMultiLevelHierarchy"/>
    <dgm:cxn modelId="{D142EE14-1328-48A0-A088-97B08BFB7210}" type="presParOf" srcId="{4BA59F0C-37D8-4678-A656-9ADC349A1059}" destId="{D863AAE1-2FD7-4F7B-8B3F-DB3419768A18}" srcOrd="0" destOrd="0" presId="urn:microsoft.com/office/officeart/2008/layout/HorizontalMultiLevelHierarchy"/>
    <dgm:cxn modelId="{1302372D-8E42-4F02-A11C-A297C318DF77}" type="presParOf" srcId="{3976213C-F01E-48B6-A7DC-540618B5AD21}" destId="{2D09791B-A5C9-4ABB-8B16-B78BDFB9B002}" srcOrd="3" destOrd="0" presId="urn:microsoft.com/office/officeart/2008/layout/HorizontalMultiLevelHierarchy"/>
    <dgm:cxn modelId="{5D6BCBE4-BDDE-45C9-8636-9C628C5F4359}" type="presParOf" srcId="{2D09791B-A5C9-4ABB-8B16-B78BDFB9B002}" destId="{9808C5B4-8D29-42C9-B737-06377246B326}" srcOrd="0" destOrd="0" presId="urn:microsoft.com/office/officeart/2008/layout/HorizontalMultiLevelHierarchy"/>
    <dgm:cxn modelId="{A3756F5A-FA32-4F37-9B97-F4AE41A29D35}" type="presParOf" srcId="{2D09791B-A5C9-4ABB-8B16-B78BDFB9B002}" destId="{6F70343A-CB33-467C-AAF5-2AC5F2594C9C}" srcOrd="1" destOrd="0" presId="urn:microsoft.com/office/officeart/2008/layout/HorizontalMultiLevelHierarchy"/>
    <dgm:cxn modelId="{938C8DD5-D28C-433E-8BC8-495599CD9005}" type="presParOf" srcId="{3A3749F9-4652-4B41-87B0-67A27AEBC569}" destId="{10013F09-6294-4971-A432-C7FC4A477B91}" srcOrd="8" destOrd="0" presId="urn:microsoft.com/office/officeart/2008/layout/HorizontalMultiLevelHierarchy"/>
    <dgm:cxn modelId="{455417EA-04DE-47F8-8345-F8A832107010}" type="presParOf" srcId="{10013F09-6294-4971-A432-C7FC4A477B91}" destId="{2CDAB756-6345-4FA5-B1CF-D85FCA23FA56}" srcOrd="0" destOrd="0" presId="urn:microsoft.com/office/officeart/2008/layout/HorizontalMultiLevelHierarchy"/>
    <dgm:cxn modelId="{2B2876AA-0AB9-4B06-BB76-E96CB29A59D7}" type="presParOf" srcId="{3A3749F9-4652-4B41-87B0-67A27AEBC569}" destId="{EF3CF4FA-37CA-464C-9BA4-987E1F8389FD}" srcOrd="9" destOrd="0" presId="urn:microsoft.com/office/officeart/2008/layout/HorizontalMultiLevelHierarchy"/>
    <dgm:cxn modelId="{3828D3FD-2F12-4127-91AD-C70EB59C0BED}" type="presParOf" srcId="{EF3CF4FA-37CA-464C-9BA4-987E1F8389FD}" destId="{B3645E29-B89A-47C4-8E7B-2A9F1A3C7666}" srcOrd="0" destOrd="0" presId="urn:microsoft.com/office/officeart/2008/layout/HorizontalMultiLevelHierarchy"/>
    <dgm:cxn modelId="{7EAD0BEF-6222-4E9E-8DC8-6409BF532819}" type="presParOf" srcId="{EF3CF4FA-37CA-464C-9BA4-987E1F8389FD}" destId="{4A47B9DD-5A53-4ADD-B31F-5255349AFDCC}" srcOrd="1" destOrd="0" presId="urn:microsoft.com/office/officeart/2008/layout/HorizontalMultiLevelHierarchy"/>
    <dgm:cxn modelId="{7BEB129D-591A-498F-A93E-F1B8917F320A}" type="presParOf" srcId="{4A47B9DD-5A53-4ADD-B31F-5255349AFDCC}" destId="{15EF40C6-3632-4615-9CC9-5B5BF562CDCE}" srcOrd="0" destOrd="0" presId="urn:microsoft.com/office/officeart/2008/layout/HorizontalMultiLevelHierarchy"/>
    <dgm:cxn modelId="{B4E6C40D-9967-432A-8B4C-AC996CFB3CC7}" type="presParOf" srcId="{15EF40C6-3632-4615-9CC9-5B5BF562CDCE}" destId="{9A3E56B3-72DB-4354-ADE1-51117ED54078}" srcOrd="0" destOrd="0" presId="urn:microsoft.com/office/officeart/2008/layout/HorizontalMultiLevelHierarchy"/>
    <dgm:cxn modelId="{24194911-9E90-4221-B4B3-5D5A68EEA711}" type="presParOf" srcId="{4A47B9DD-5A53-4ADD-B31F-5255349AFDCC}" destId="{CAE75A7A-9D79-4F6F-82F9-7687BAB02F3E}" srcOrd="1" destOrd="0" presId="urn:microsoft.com/office/officeart/2008/layout/HorizontalMultiLevelHierarchy"/>
    <dgm:cxn modelId="{9E16ADE8-1CDE-4403-A797-C87B4A9DFC55}" type="presParOf" srcId="{CAE75A7A-9D79-4F6F-82F9-7687BAB02F3E}" destId="{DD23752A-D85A-4BD5-836E-1F4BB3699828}" srcOrd="0" destOrd="0" presId="urn:microsoft.com/office/officeart/2008/layout/HorizontalMultiLevelHierarchy"/>
    <dgm:cxn modelId="{3BACFFCC-2BBA-4134-95CF-297A1CD2DD9B}" type="presParOf" srcId="{CAE75A7A-9D79-4F6F-82F9-7687BAB02F3E}" destId="{FE69B9C0-2FE6-4AF6-8353-9051D5F2C647}" srcOrd="1" destOrd="0" presId="urn:microsoft.com/office/officeart/2008/layout/HorizontalMultiLevelHierarchy"/>
    <dgm:cxn modelId="{5E1343B5-D44F-48E1-B935-06D43158EF03}" type="presParOf" srcId="{3A3749F9-4652-4B41-87B0-67A27AEBC569}" destId="{0533920B-F57C-4F71-BA9B-C12DDAB8A66D}" srcOrd="10" destOrd="0" presId="urn:microsoft.com/office/officeart/2008/layout/HorizontalMultiLevelHierarchy"/>
    <dgm:cxn modelId="{4073132B-E15A-42F2-AFAC-860BB6EA755B}" type="presParOf" srcId="{0533920B-F57C-4F71-BA9B-C12DDAB8A66D}" destId="{4E868D01-0694-4FFA-8FEB-ECC7590B8ADF}" srcOrd="0" destOrd="0" presId="urn:microsoft.com/office/officeart/2008/layout/HorizontalMultiLevelHierarchy"/>
    <dgm:cxn modelId="{39219A0B-83EE-4A33-B9E3-7094FA683501}" type="presParOf" srcId="{3A3749F9-4652-4B41-87B0-67A27AEBC569}" destId="{3DB94DA0-BA63-4FA2-8AE4-DA2D991020BF}" srcOrd="11" destOrd="0" presId="urn:microsoft.com/office/officeart/2008/layout/HorizontalMultiLevelHierarchy"/>
    <dgm:cxn modelId="{33F97737-263C-4B63-82D7-681AE4D7D49E}" type="presParOf" srcId="{3DB94DA0-BA63-4FA2-8AE4-DA2D991020BF}" destId="{FC963944-BDBE-4FB2-8E68-7A6280819393}" srcOrd="0" destOrd="0" presId="urn:microsoft.com/office/officeart/2008/layout/HorizontalMultiLevelHierarchy"/>
    <dgm:cxn modelId="{4DADBACE-DE60-473D-827D-180F5CF767F8}" type="presParOf" srcId="{3DB94DA0-BA63-4FA2-8AE4-DA2D991020BF}" destId="{0B83FB83-DE81-4425-B38F-52C883666471}" srcOrd="1" destOrd="0" presId="urn:microsoft.com/office/officeart/2008/layout/HorizontalMultiLevelHierarchy"/>
    <dgm:cxn modelId="{AF97D27F-CBB1-4CFE-97B4-44D97FE6E0CF}" type="presParOf" srcId="{0B83FB83-DE81-4425-B38F-52C883666471}" destId="{8AFCFB1F-819D-45A6-A69C-C156C19F20A1}" srcOrd="0" destOrd="0" presId="urn:microsoft.com/office/officeart/2008/layout/HorizontalMultiLevelHierarchy"/>
    <dgm:cxn modelId="{012BB5F3-2C6E-4254-B445-3F2713151895}" type="presParOf" srcId="{8AFCFB1F-819D-45A6-A69C-C156C19F20A1}" destId="{7D5696A7-6945-4E05-9BAC-366071A49389}" srcOrd="0" destOrd="0" presId="urn:microsoft.com/office/officeart/2008/layout/HorizontalMultiLevelHierarchy"/>
    <dgm:cxn modelId="{98C9762D-B2D2-4873-96D5-D4C04E48C5CF}" type="presParOf" srcId="{0B83FB83-DE81-4425-B38F-52C883666471}" destId="{8ABB327A-2EF4-4B9E-AD06-631D8EE272E7}" srcOrd="1" destOrd="0" presId="urn:microsoft.com/office/officeart/2008/layout/HorizontalMultiLevelHierarchy"/>
    <dgm:cxn modelId="{EAB1E45E-0E6A-444C-B053-7BC9230D22E9}" type="presParOf" srcId="{8ABB327A-2EF4-4B9E-AD06-631D8EE272E7}" destId="{B396D851-63C3-4A43-9B17-F5BCA05D7D15}" srcOrd="0" destOrd="0" presId="urn:microsoft.com/office/officeart/2008/layout/HorizontalMultiLevelHierarchy"/>
    <dgm:cxn modelId="{EEA11219-58F6-43CE-9628-A2361815D111}" type="presParOf" srcId="{8ABB327A-2EF4-4B9E-AD06-631D8EE272E7}" destId="{434C18F0-78AF-4A08-B080-4EE2F092B5D5}" srcOrd="1" destOrd="0" presId="urn:microsoft.com/office/officeart/2008/layout/HorizontalMultiLevelHierarchy"/>
    <dgm:cxn modelId="{C196FDB0-0C2E-4AF2-B625-A4893A343071}" type="presParOf" srcId="{0B83FB83-DE81-4425-B38F-52C883666471}" destId="{1EEC2296-A0DB-444D-A8A0-91090199EB20}" srcOrd="2" destOrd="0" presId="urn:microsoft.com/office/officeart/2008/layout/HorizontalMultiLevelHierarchy"/>
    <dgm:cxn modelId="{A9D29A4C-CE48-4355-BDBF-58C5E5DA4D6E}" type="presParOf" srcId="{1EEC2296-A0DB-444D-A8A0-91090199EB20}" destId="{DCDD157E-7E5E-4B02-98D2-EE67DCF78DC1}" srcOrd="0" destOrd="0" presId="urn:microsoft.com/office/officeart/2008/layout/HorizontalMultiLevelHierarchy"/>
    <dgm:cxn modelId="{EA1EABD8-5BFD-46FF-85A5-3E58ADE9D66F}" type="presParOf" srcId="{0B83FB83-DE81-4425-B38F-52C883666471}" destId="{E92E1AD2-3F4C-4BA1-9602-9290AAC8849D}" srcOrd="3" destOrd="0" presId="urn:microsoft.com/office/officeart/2008/layout/HorizontalMultiLevelHierarchy"/>
    <dgm:cxn modelId="{E5259CD4-F133-4B7E-8680-AAE550B64B61}" type="presParOf" srcId="{E92E1AD2-3F4C-4BA1-9602-9290AAC8849D}" destId="{F27BAA2D-FA40-4227-8637-8EC9CC7B969F}" srcOrd="0" destOrd="0" presId="urn:microsoft.com/office/officeart/2008/layout/HorizontalMultiLevelHierarchy"/>
    <dgm:cxn modelId="{F75FBFD5-3180-48D0-AC12-E4882A80EC46}" type="presParOf" srcId="{E92E1AD2-3F4C-4BA1-9602-9290AAC8849D}" destId="{D908D899-25AA-40E9-98CB-24515F7FFC52}" srcOrd="1" destOrd="0" presId="urn:microsoft.com/office/officeart/2008/layout/HorizontalMultiLevelHierarchy"/>
    <dgm:cxn modelId="{4D59E83E-DFAA-4F3B-B592-224CDB4C9B5A}" type="presParOf" srcId="{0B83FB83-DE81-4425-B38F-52C883666471}" destId="{91EC878E-FD2D-4F76-B991-1628F8683914}" srcOrd="4" destOrd="0" presId="urn:microsoft.com/office/officeart/2008/layout/HorizontalMultiLevelHierarchy"/>
    <dgm:cxn modelId="{27846EC8-C85B-404C-9416-92892158A78C}" type="presParOf" srcId="{91EC878E-FD2D-4F76-B991-1628F8683914}" destId="{19509E2C-BB5D-4784-9509-EEFD1E7C3C41}" srcOrd="0" destOrd="0" presId="urn:microsoft.com/office/officeart/2008/layout/HorizontalMultiLevelHierarchy"/>
    <dgm:cxn modelId="{D51C8F3D-86E4-4EC0-83D9-3717F9233D41}" type="presParOf" srcId="{0B83FB83-DE81-4425-B38F-52C883666471}" destId="{CD274F23-7E80-4E6A-9AA0-41DA08C5304F}" srcOrd="5" destOrd="0" presId="urn:microsoft.com/office/officeart/2008/layout/HorizontalMultiLevelHierarchy"/>
    <dgm:cxn modelId="{E437CD06-3454-4839-95BC-1FB5847674D2}" type="presParOf" srcId="{CD274F23-7E80-4E6A-9AA0-41DA08C5304F}" destId="{B3188401-A9D4-4EC0-8E39-E4188EDDF95A}" srcOrd="0" destOrd="0" presId="urn:microsoft.com/office/officeart/2008/layout/HorizontalMultiLevelHierarchy"/>
    <dgm:cxn modelId="{89E739C0-3335-4537-B955-D16D04BB02B4}"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自查总结</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留存备查</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8A82E455-B8E4-4624-A155-E3A3CE6D25C1}" type="presOf" srcId="{3DA4DC4E-560F-4504-A02D-E1E49A7705B2}" destId="{C52D7D3E-D84A-4D63-ACF6-9D8392E4EC04}" srcOrd="0"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B1D6B0D3-07D6-40BC-813F-D07F6467D94C}" type="presOf" srcId="{C27A2B4A-B09C-40F8-B589-878DB71AA82B}" destId="{80C30053-A16B-41BF-B8F1-130F91309B26}" srcOrd="1" destOrd="0" presId="urn:microsoft.com/office/officeart/2008/layout/HorizontalMultiLevelHierarchy"/>
    <dgm:cxn modelId="{20282A88-7083-405C-9885-F28A76205887}" type="presOf" srcId="{8C3778B9-DB10-4146-868C-A6DECC0D5443}" destId="{FA7DB93D-617F-4631-875E-E72E33E072F2}" srcOrd="0" destOrd="0" presId="urn:microsoft.com/office/officeart/2008/layout/HorizontalMultiLevelHierarchy"/>
    <dgm:cxn modelId="{BB6D32BF-AB13-48C2-A625-001B368BCAB7}" type="presOf" srcId="{0C56B96F-A3A9-46EA-9BFA-02ECD86E9605}" destId="{C1D6244C-777F-4EFE-8865-3A5F43948CCC}" srcOrd="0" destOrd="0" presId="urn:microsoft.com/office/officeart/2008/layout/HorizontalMultiLevelHierarchy"/>
    <dgm:cxn modelId="{02C84860-ED8B-4A6F-A56D-14DE178064E7}" type="presOf" srcId="{0FB91FCC-FD52-41C2-B761-AE011C16C554}" destId="{C72102BD-F9F4-4E37-BCA2-456CEBC6015B}" srcOrd="0" destOrd="0" presId="urn:microsoft.com/office/officeart/2008/layout/HorizontalMultiLevelHierarchy"/>
    <dgm:cxn modelId="{CF6F3826-04FD-4682-B461-EF719B411CA4}" type="presOf" srcId="{DDB8CE4F-CE76-4A1C-BE59-A3BDD44246A5}" destId="{4B7D1E48-817F-465B-AC4D-B0B148A87638}" srcOrd="0" destOrd="0" presId="urn:microsoft.com/office/officeart/2008/layout/HorizontalMultiLevelHierarchy"/>
    <dgm:cxn modelId="{5D0058C4-38DE-4643-964A-88321994796D}" type="presOf" srcId="{9E0D6EC6-F975-46EE-BC83-C057CDEF4C1A}" destId="{2CDAB756-6345-4FA5-B1CF-D85FCA23FA56}" srcOrd="1" destOrd="0" presId="urn:microsoft.com/office/officeart/2008/layout/HorizontalMultiLevelHierarchy"/>
    <dgm:cxn modelId="{9090C76A-71D3-4FD7-AB64-9E99F0EDED01}" type="presOf" srcId="{C016FD38-EBD2-4AD6-BA60-E3CF73572E84}" destId="{DD23752A-D85A-4BD5-836E-1F4BB3699828}" srcOrd="0"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F8C96CA5-D276-4787-B624-3C61AA506B1F}" type="presOf" srcId="{A434DACD-4F51-48A1-963C-0E239D4AE218}" destId="{545AF0FD-049E-44B5-99A6-F8825C22CEF0}" srcOrd="1"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707C5DA3-A1C1-4C70-A8FE-4DC510219A92}" type="presOf" srcId="{5A71D694-11CA-4F30-BA1F-A77AB3EBF01D}" destId="{782FCDAE-0185-4587-8F65-7CD2DAB74BA1}" srcOrd="1"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05BCCB35-DE77-4F46-83AB-0E2F4455A072}" type="presOf" srcId="{76CBEA25-ACE7-4B7B-B4DC-78C2798FFEFD}" destId="{27BC5659-DFE0-4B41-A93D-3D62832ED832}" srcOrd="0" destOrd="0" presId="urn:microsoft.com/office/officeart/2008/layout/HorizontalMultiLevelHierarchy"/>
    <dgm:cxn modelId="{DE0319CF-C307-4C11-AF0A-A6E322ADEA78}" srcId="{60A0BD62-C5A7-4A4B-BA44-1634BF2B1471}" destId="{6DCBAF4E-C4FD-411E-890C-95C3351FC1DE}" srcOrd="3" destOrd="0" parTransId="{1CF24E2F-AD82-4120-AA93-5B14B6DBD7D1}" sibTransId="{623E6A04-1B62-4190-BB66-985786569856}"/>
    <dgm:cxn modelId="{6A9FF29D-C7F7-408A-8549-B51F9CEC9597}" type="presOf" srcId="{1B1DDE9E-C6B9-4500-B12E-7FE808CCB800}" destId="{9808C5B4-8D29-42C9-B737-06377246B326}" srcOrd="0" destOrd="0" presId="urn:microsoft.com/office/officeart/2008/layout/HorizontalMultiLevelHierarchy"/>
    <dgm:cxn modelId="{89916FA4-C9C2-403F-9FF3-DAD26EB1FC28}" type="presOf" srcId="{8C3778B9-DB10-4146-868C-A6DECC0D5443}" destId="{E07AEC51-6506-419B-9349-80EF1D901FA8}" srcOrd="1" destOrd="0" presId="urn:microsoft.com/office/officeart/2008/layout/HorizontalMultiLevelHierarchy"/>
    <dgm:cxn modelId="{E7993E88-D5C6-4E3B-AEB5-C6FA63F522B1}" type="presOf" srcId="{86390FF6-7D87-43A4-92DC-6B628F9F92B7}" destId="{9BEE41B3-D129-4F89-BF22-5F015AE7E4E2}" srcOrd="0" destOrd="0" presId="urn:microsoft.com/office/officeart/2008/layout/HorizontalMultiLevelHierarchy"/>
    <dgm:cxn modelId="{25E0E073-8254-436C-ACE0-32C8BB6C9EF6}" type="presOf" srcId="{C27A2B4A-B09C-40F8-B589-878DB71AA82B}" destId="{65FEC7F3-6514-492E-BF02-452F3E476F66}" srcOrd="0" destOrd="0" presId="urn:microsoft.com/office/officeart/2008/layout/HorizontalMultiLevelHierarchy"/>
    <dgm:cxn modelId="{C1D67D33-7BF5-497A-AEF8-F39FD1575F12}" type="presOf" srcId="{9E0D6EC6-F975-46EE-BC83-C057CDEF4C1A}" destId="{10013F09-6294-4971-A432-C7FC4A477B91}" srcOrd="0" destOrd="0" presId="urn:microsoft.com/office/officeart/2008/layout/HorizontalMultiLevelHierarchy"/>
    <dgm:cxn modelId="{8C8D11B3-A631-4A67-91B6-7AEF50678DBE}" type="presOf" srcId="{821E8137-8BB5-4C03-B620-03402AE9D110}" destId="{DCDD157E-7E5E-4B02-98D2-EE67DCF78DC1}" srcOrd="1" destOrd="0" presId="urn:microsoft.com/office/officeart/2008/layout/HorizontalMultiLevelHierarchy"/>
    <dgm:cxn modelId="{E5984160-DB9D-412D-8046-EB00E96B72C9}" type="presOf" srcId="{5A71D694-11CA-4F30-BA1F-A77AB3EBF01D}" destId="{AA3FBFAB-F48E-4894-9A4E-445EC0BC22C6}" srcOrd="0" destOrd="0" presId="urn:microsoft.com/office/officeart/2008/layout/HorizontalMultiLevelHierarchy"/>
    <dgm:cxn modelId="{BF8103A1-8563-41B4-AEB4-A8A809FC561F}" type="presOf" srcId="{E01421DF-0AFF-4E8C-BF1D-1D1C6354AF62}" destId="{B3188401-A9D4-4EC0-8E39-E4188EDDF95A}" srcOrd="0" destOrd="0" presId="urn:microsoft.com/office/officeart/2008/layout/HorizontalMultiLevelHierarchy"/>
    <dgm:cxn modelId="{5A1666E0-7323-4D57-B08E-3D8C37E0ED43}" srcId="{60A0BD62-C5A7-4A4B-BA44-1634BF2B1471}" destId="{20401A3F-37A4-4290-8E80-8086A65D45D8}" srcOrd="5" destOrd="0" parTransId="{8F4BE84B-D3BC-4822-92D4-D4EFC9F18A97}" sibTransId="{227CCA9A-69B4-4301-A05A-DAEAF4A35645}"/>
    <dgm:cxn modelId="{81432F67-BFC5-4F38-84EB-A7753346F9B4}" type="presOf" srcId="{B104313A-EE61-43A5-9B82-CBA1CFC9F548}" destId="{2CEF3744-5802-4C37-ACCC-63847C3841EA}" srcOrd="0" destOrd="0" presId="urn:microsoft.com/office/officeart/2008/layout/HorizontalMultiLevelHierarchy"/>
    <dgm:cxn modelId="{E1CA6F15-A151-4D14-8E99-AA8BE3C5D712}" type="presOf" srcId="{0FB91FCC-FD52-41C2-B761-AE011C16C554}" destId="{6CAD1BDC-6E2D-4FBC-B4C1-B878349B8E0C}" srcOrd="1" destOrd="0" presId="urn:microsoft.com/office/officeart/2008/layout/HorizontalMultiLevelHierarchy"/>
    <dgm:cxn modelId="{AD57A82C-27BC-41CA-BE38-43EB47A129E3}" type="presOf" srcId="{286C09E8-3D7B-46C7-9E8C-69DAB33FDCA1}" destId="{AB478AB7-B0F5-44D8-9ACA-DBA57909D016}" srcOrd="0" destOrd="0" presId="urn:microsoft.com/office/officeart/2008/layout/HorizontalMultiLevelHierarchy"/>
    <dgm:cxn modelId="{9E8FEB1D-2B9B-4892-A865-63E2AE78E131}" srcId="{0C56B96F-A3A9-46EA-9BFA-02ECD86E9605}" destId="{EA339F95-17A1-439F-8293-9200A9062E41}" srcOrd="0" destOrd="0" parTransId="{CF2E5B46-08F7-4F6D-8E4C-880A989C1FB2}" sibTransId="{4ECF9190-2C94-42ED-8CA3-AF14EDF57406}"/>
    <dgm:cxn modelId="{4578D1C4-50CE-42E8-A5EC-70BA2B657474}" type="presOf" srcId="{1CF24E2F-AD82-4120-AA93-5B14B6DBD7D1}" destId="{C0549958-C0D7-4734-B285-167449E3EF2B}" srcOrd="0" destOrd="0" presId="urn:microsoft.com/office/officeart/2008/layout/HorizontalMultiLevelHierarchy"/>
    <dgm:cxn modelId="{39CC11D1-B0FD-41A7-90A4-ED3DC2E0B746}" type="presOf" srcId="{0DD37289-2A38-4215-B70F-DC76AED8BC28}" destId="{B396D851-63C3-4A43-9B17-F5BCA05D7D15}" srcOrd="0" destOrd="0" presId="urn:microsoft.com/office/officeart/2008/layout/HorizontalMultiLevelHierarchy"/>
    <dgm:cxn modelId="{09698739-3E35-4650-9BFA-51914CE29B45}" type="presOf" srcId="{A434DACD-4F51-48A1-963C-0E239D4AE218}" destId="{34A29469-37C4-40DD-AF89-18CA320E9649}" srcOrd="0" destOrd="0" presId="urn:microsoft.com/office/officeart/2008/layout/HorizontalMultiLevelHierarchy"/>
    <dgm:cxn modelId="{4231061C-1AFD-4C9A-ADE5-4F996703F8C4}" type="presOf" srcId="{821E8137-8BB5-4C03-B620-03402AE9D110}" destId="{1EEC2296-A0DB-444D-A8A0-91090199EB20}" srcOrd="0" destOrd="0" presId="urn:microsoft.com/office/officeart/2008/layout/HorizontalMultiLevelHierarchy"/>
    <dgm:cxn modelId="{B905F2D4-2A1A-4691-AECA-741EBFDD14A7}" type="presOf" srcId="{BB05ABAC-3C61-4F56-9F3C-350EC85D0409}" destId="{E47117BE-F56F-4BBF-9479-7580AB426238}" srcOrd="0" destOrd="0" presId="urn:microsoft.com/office/officeart/2008/layout/HorizontalMultiLevelHierarchy"/>
    <dgm:cxn modelId="{3601364D-0DAE-48E4-8CA0-57C81FC2EC45}" srcId="{60A0BD62-C5A7-4A4B-BA44-1634BF2B1471}" destId="{0C56B96F-A3A9-46EA-9BFA-02ECD86E9605}" srcOrd="1" destOrd="0" parTransId="{5A71D694-11CA-4F30-BA1F-A77AB3EBF01D}" sibTransId="{D56781BC-78C9-490F-950F-73117AE5334B}"/>
    <dgm:cxn modelId="{923642A1-308D-461A-B8A2-865AF932CA2B}" type="presOf" srcId="{CF2E5B46-08F7-4F6D-8E4C-880A989C1FB2}" destId="{C8FAAA85-0A60-46E0-85D2-8DDC283433C4}" srcOrd="0" destOrd="0" presId="urn:microsoft.com/office/officeart/2008/layout/HorizontalMultiLevelHierarchy"/>
    <dgm:cxn modelId="{2965FD7B-FC50-4287-BFE2-A4C65065B4C7}" type="presOf" srcId="{8A7BD9B4-7B40-4E61-9BAE-AD6CD4345B75}" destId="{D863AAE1-2FD7-4F7B-8B3F-DB3419768A18}" srcOrd="1"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9EB8FD67-411F-4B99-851C-2E4BE25AF55E}" srcId="{B104313A-EE61-43A5-9B82-CBA1CFC9F548}" destId="{7551CD56-536E-4895-9CF2-2756481726B4}" srcOrd="1" destOrd="0" parTransId="{0F67A298-D1B4-4605-B896-AC4D5848A800}" sibTransId="{D2925E6E-861C-4D6F-8C7F-B5F379699556}"/>
    <dgm:cxn modelId="{B7E9A1DE-F0DE-4854-85CA-5FC7D0EE707C}" type="presOf" srcId="{20401A3F-37A4-4290-8E80-8086A65D45D8}" destId="{FC963944-BDBE-4FB2-8E68-7A6280819393}" srcOrd="0" destOrd="0" presId="urn:microsoft.com/office/officeart/2008/layout/HorizontalMultiLevelHierarchy"/>
    <dgm:cxn modelId="{1840E3AC-7932-406B-9647-4FCD32C97206}" type="presOf" srcId="{1B3AC5B5-287B-471E-9FC0-471EE76171CA}" destId="{E1721A4D-A672-407D-89E5-F49909F80D84}" srcOrd="1" destOrd="0" presId="urn:microsoft.com/office/officeart/2008/layout/HorizontalMultiLevelHierarchy"/>
    <dgm:cxn modelId="{31467416-8942-4AD1-B4A1-3A6FEEDB0E48}" type="presOf" srcId="{7551CD56-536E-4895-9CF2-2756481726B4}" destId="{9535E006-A4DB-4995-B451-5BF3B1F50036}" srcOrd="0"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C08076AE-AA73-4058-9C2B-9CC0346C7FD4}" srcId="{6DCBAF4E-C4FD-411E-890C-95C3351FC1DE}" destId="{17DBC74D-5B20-4694-A67B-C2C03A26B186}" srcOrd="0" destOrd="0" parTransId="{8DC962E9-60C0-480B-B759-B950657BFF71}" sibTransId="{B4FEF582-3A5F-4BA0-8EDD-6F089FD1EB38}"/>
    <dgm:cxn modelId="{6E692129-559B-4DA4-812F-0709D4FC945F}" type="presOf" srcId="{BC7FFCC0-0655-44DD-B0CC-C2A3706205F0}" destId="{9A3E56B3-72DB-4354-ADE1-51117ED54078}" srcOrd="1" destOrd="0" presId="urn:microsoft.com/office/officeart/2008/layout/HorizontalMultiLevelHierarchy"/>
    <dgm:cxn modelId="{7A0AD74E-C7F2-43E0-9CD8-2462D13CACEF}" type="presOf" srcId="{1CF24E2F-AD82-4120-AA93-5B14B6DBD7D1}" destId="{43E45302-320B-42B9-8045-AE9D80CEE23C}" srcOrd="1" destOrd="0" presId="urn:microsoft.com/office/officeart/2008/layout/HorizontalMultiLevelHierarchy"/>
    <dgm:cxn modelId="{1409A52B-ACBC-4F87-9CB3-CFA4B58F2587}" type="presOf" srcId="{A849F6F9-3468-476A-BDEA-56B8431E1C43}" destId="{37123308-FA36-48EB-9486-286B790F7A6D}" srcOrd="0"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5F681EBF-FE57-4DC8-A6DD-A7263EE7280D}" srcId="{B104313A-EE61-43A5-9B82-CBA1CFC9F548}" destId="{76CBEA25-ACE7-4B7B-B4DC-78C2798FFEFD}" srcOrd="0" destOrd="0" parTransId="{86390FF6-7D87-43A4-92DC-6B628F9F92B7}" sibTransId="{02DE94DB-A948-4700-97F7-80F60C270037}"/>
    <dgm:cxn modelId="{498AF01D-4E3D-4407-A664-B464C4503146}" type="presOf" srcId="{6DCBAF4E-C4FD-411E-890C-95C3351FC1DE}" destId="{0737CD36-67D1-4E58-AE34-CE324200677A}" srcOrd="0" destOrd="0" presId="urn:microsoft.com/office/officeart/2008/layout/HorizontalMultiLevelHierarchy"/>
    <dgm:cxn modelId="{D330996B-FA92-4640-B54F-184F4353222A}" type="presOf" srcId="{6438E92B-387C-48B2-A9F0-525C7CA41205}" destId="{91EC878E-FD2D-4F76-B991-1628F8683914}" srcOrd="0" destOrd="0" presId="urn:microsoft.com/office/officeart/2008/layout/HorizontalMultiLevelHierarchy"/>
    <dgm:cxn modelId="{F2840EFA-E9A8-44C4-8A61-B0AABF2C1326}" type="presOf" srcId="{EA339F95-17A1-439F-8293-9200A9062E41}" destId="{102B32B8-ABBD-4AF3-A1A7-16354055B104}" srcOrd="0" destOrd="0" presId="urn:microsoft.com/office/officeart/2008/layout/HorizontalMultiLevelHierarchy"/>
    <dgm:cxn modelId="{494D9B89-F025-4399-BEC7-C2C60E48DB2D}" type="presOf" srcId="{6652A56B-22E7-49C6-AB08-5091D4658DB8}" destId="{B3645E29-B89A-47C4-8E7B-2A9F1A3C7666}" srcOrd="0" destOrd="0" presId="urn:microsoft.com/office/officeart/2008/layout/HorizontalMultiLevelHierarchy"/>
    <dgm:cxn modelId="{AD5344D3-C2E1-4C8F-B3C0-EBCA8FD2AB99}" type="presOf" srcId="{8F4BE84B-D3BC-4822-92D4-D4EFC9F18A97}" destId="{0533920B-F57C-4F71-BA9B-C12DDAB8A66D}" srcOrd="0" destOrd="0" presId="urn:microsoft.com/office/officeart/2008/layout/HorizontalMultiLevelHierarchy"/>
    <dgm:cxn modelId="{B9FBFAAC-2FCE-4F2C-AC04-DB2F6D6CCCE3}" type="presOf" srcId="{BC7FFCC0-0655-44DD-B0CC-C2A3706205F0}" destId="{15EF40C6-3632-4615-9CC9-5B5BF562CDCE}" srcOrd="0" destOrd="0" presId="urn:microsoft.com/office/officeart/2008/layout/HorizontalMultiLevelHierarchy"/>
    <dgm:cxn modelId="{608C0218-A81D-40E7-A93E-E6ECD3C80F57}" type="presOf" srcId="{60A0BD62-C5A7-4A4B-BA44-1634BF2B1471}" destId="{3B140270-206A-4593-B207-078BEB5D0B10}" srcOrd="0" destOrd="0" presId="urn:microsoft.com/office/officeart/2008/layout/HorizontalMultiLevelHierarchy"/>
    <dgm:cxn modelId="{1E3453D0-9D3A-4457-A1C8-43A4482FEC35}" type="presOf" srcId="{286C09E8-3D7B-46C7-9E8C-69DAB33FDCA1}" destId="{229609CD-1280-4C89-8833-25152B7D0727}" srcOrd="1" destOrd="0" presId="urn:microsoft.com/office/officeart/2008/layout/HorizontalMultiLevelHierarchy"/>
    <dgm:cxn modelId="{E3DF7AF0-EE5E-4FBB-A0AD-DFEC836D354F}" type="presOf" srcId="{86390FF6-7D87-43A4-92DC-6B628F9F92B7}" destId="{DCA1806A-8FD8-47E4-9C78-444D8A18CFCB}" srcOrd="1" destOrd="0" presId="urn:microsoft.com/office/officeart/2008/layout/HorizontalMultiLevelHierarchy"/>
    <dgm:cxn modelId="{E65778ED-FC12-42D8-9BB6-FAC4CA89E08F}" type="presOf" srcId="{8A7BD9B4-7B40-4E61-9BAE-AD6CD4345B75}" destId="{4BA59F0C-37D8-4678-A656-9ADC349A1059}" srcOrd="0" destOrd="0" presId="urn:microsoft.com/office/officeart/2008/layout/HorizontalMultiLevelHierarchy"/>
    <dgm:cxn modelId="{4170D476-6851-4B13-839C-4A22357C7915}" type="presOf" srcId="{6438E92B-387C-48B2-A9F0-525C7CA41205}" destId="{19509E2C-BB5D-4784-9509-EEFD1E7C3C41}" srcOrd="1"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FE8621AD-111A-48FF-9C69-E9EA0B391BD4}" type="presOf" srcId="{27D815D0-CC38-4BAF-858C-650CBD66E378}" destId="{4330ECE1-F0F4-40D0-85F6-178AB7D6C737}" srcOrd="0" destOrd="0" presId="urn:microsoft.com/office/officeart/2008/layout/HorizontalMultiLevelHierarchy"/>
    <dgm:cxn modelId="{76A05CBA-90F0-4597-BF7C-1F450C63DE34}" srcId="{60A0BD62-C5A7-4A4B-BA44-1634BF2B1471}" destId="{6652A56B-22E7-49C6-AB08-5091D4658DB8}" srcOrd="4" destOrd="0" parTransId="{9E0D6EC6-F975-46EE-BC83-C057CDEF4C1A}" sibTransId="{89C96C2B-BAA2-4D39-AEFE-5CA86620B447}"/>
    <dgm:cxn modelId="{B2801725-C57D-432C-AD06-3D46F3EA5937}" type="presOf" srcId="{8F4BE84B-D3BC-4822-92D4-D4EFC9F18A97}" destId="{4E868D01-0694-4FFA-8FEB-ECC7590B8ADF}" srcOrd="1" destOrd="0" presId="urn:microsoft.com/office/officeart/2008/layout/HorizontalMultiLevelHierarchy"/>
    <dgm:cxn modelId="{B064FB6A-FA18-4F39-84A7-8308B70F1113}" type="presOf" srcId="{AE611A79-3BA9-4CEC-A475-3CA73356331B}" destId="{77557131-6E8D-42B7-BEE3-50D2FCC61EDB}" srcOrd="0" destOrd="0" presId="urn:microsoft.com/office/officeart/2008/layout/HorizontalMultiLevelHierarchy"/>
    <dgm:cxn modelId="{F7CDD495-BC52-4E37-A446-2CBE279C5853}" type="presOf" srcId="{BF122EAC-738E-4A7D-9C1D-A32CF9E3BD36}" destId="{AA0F5732-0A98-4CA9-8367-6F8676AC6428}" srcOrd="0" destOrd="0" presId="urn:microsoft.com/office/officeart/2008/layout/HorizontalMultiLevelHierarchy"/>
    <dgm:cxn modelId="{49079C61-D639-4141-BFD4-FDB83C5AF37C}" type="presOf" srcId="{495C3493-FE13-47B3-8143-124E25D2D592}" destId="{8AFCFB1F-819D-45A6-A69C-C156C19F20A1}" srcOrd="0"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1FDBE3EF-6999-4E24-B98A-C60BBAF0A672}" srcId="{6652A56B-22E7-49C6-AB08-5091D4658DB8}" destId="{C016FD38-EBD2-4AD6-BA60-E3CF73572E84}" srcOrd="0" destOrd="0" parTransId="{BC7FFCC0-0655-44DD-B0CC-C2A3706205F0}" sibTransId="{481D7093-3F5C-4259-8D87-C5A8962CE1D3}"/>
    <dgm:cxn modelId="{4D521125-230C-41C3-94BA-3CA31993FD59}" type="presOf" srcId="{495C3493-FE13-47B3-8143-124E25D2D592}" destId="{7D5696A7-6945-4E05-9BAC-366071A49389}" srcOrd="1" destOrd="0" presId="urn:microsoft.com/office/officeart/2008/layout/HorizontalMultiLevelHierarchy"/>
    <dgm:cxn modelId="{6EC0F8B1-727D-4C6D-B706-826106F37BB4}" type="presOf" srcId="{0F67A298-D1B4-4605-B896-AC4D5848A800}" destId="{68463B4A-7D44-451E-A122-C1FA51A9DA16}" srcOrd="0" destOrd="0" presId="urn:microsoft.com/office/officeart/2008/layout/HorizontalMultiLevelHierarchy"/>
    <dgm:cxn modelId="{AA909D76-C292-4CB0-B73C-AB449A228BD1}" type="presOf" srcId="{9740DD15-ABDD-4F9B-A3E9-55ACB770DFCD}" destId="{70792E3E-985B-4CF6-8910-B996840B7BB3}" srcOrd="0" destOrd="0" presId="urn:microsoft.com/office/officeart/2008/layout/HorizontalMultiLevelHierarchy"/>
    <dgm:cxn modelId="{3661BDE3-DFB1-48E1-BA30-889DBE69DA1B}" srcId="{20401A3F-37A4-4290-8E80-8086A65D45D8}" destId="{E01421DF-0AFF-4E8C-BF1D-1D1C6354AF62}" srcOrd="2" destOrd="0" parTransId="{6438E92B-387C-48B2-A9F0-525C7CA41205}" sibTransId="{000DFDD9-0B66-4D40-8CCC-D831A2306E38}"/>
    <dgm:cxn modelId="{C06F0E71-1270-4553-919D-2E4AB7895393}" srcId="{AE611A79-3BA9-4CEC-A475-3CA73356331B}" destId="{27D815D0-CC38-4BAF-858C-650CBD66E378}" srcOrd="1" destOrd="0" parTransId="{A434DACD-4F51-48A1-963C-0E239D4AE218}" sibTransId="{ABEF605C-EEFB-4F3D-8D28-EBB58938B60D}"/>
    <dgm:cxn modelId="{EA3D8ACF-A2A3-4F2E-994D-0837E6AE0FB1}" type="presOf" srcId="{1B3AC5B5-287B-471E-9FC0-471EE76171CA}" destId="{66B6F902-4DA7-4861-B515-65201D5A3653}" srcOrd="0" destOrd="0" presId="urn:microsoft.com/office/officeart/2008/layout/HorizontalMultiLevelHierarchy"/>
    <dgm:cxn modelId="{E220DD6D-C605-419C-91B9-2F09035812B8}" type="presOf" srcId="{8DC962E9-60C0-480B-B759-B950657BFF71}" destId="{615C08A8-B19A-44EB-A167-77E4EC2E0A6B}" srcOrd="1" destOrd="0" presId="urn:microsoft.com/office/officeart/2008/layout/HorizontalMultiLevelHierarchy"/>
    <dgm:cxn modelId="{D979CAED-FE1D-4A71-A7F7-8E876BF9CC97}" type="presOf" srcId="{0F67A298-D1B4-4605-B896-AC4D5848A800}" destId="{676DE2BD-244E-4B43-AA75-7BE9F2725397}" srcOrd="1" destOrd="0" presId="urn:microsoft.com/office/officeart/2008/layout/HorizontalMultiLevelHierarchy"/>
    <dgm:cxn modelId="{3C4B092E-0B99-46B0-8B0B-0573A20CA20B}" type="presOf" srcId="{CF2E5B46-08F7-4F6D-8E4C-880A989C1FB2}" destId="{D415A7EB-C1F5-4EC4-90B6-42DD9F34DB59}" srcOrd="1" destOrd="0" presId="urn:microsoft.com/office/officeart/2008/layout/HorizontalMultiLevelHierarchy"/>
    <dgm:cxn modelId="{F01954C2-32A0-42A5-BD00-62A1E4BB22E5}" type="presOf" srcId="{DDB8CE4F-CE76-4A1C-BE59-A3BDD44246A5}" destId="{8D751606-52A4-41A9-9A8D-5170040F3945}" srcOrd="1" destOrd="0" presId="urn:microsoft.com/office/officeart/2008/layout/HorizontalMultiLevelHierarchy"/>
    <dgm:cxn modelId="{3383524D-08EB-41FB-826E-98D5B3D4A800}" type="presOf" srcId="{3933F7FB-F7F9-496A-BE3A-2CC54D3AB30F}" destId="{F27BAA2D-FA40-4227-8637-8EC9CC7B969F}" srcOrd="0" destOrd="0" presId="urn:microsoft.com/office/officeart/2008/layout/HorizontalMultiLevelHierarchy"/>
    <dgm:cxn modelId="{5361ED7F-E075-4783-B8FD-0C08359DB0E4}" type="presOf" srcId="{8DC962E9-60C0-480B-B759-B950657BFF71}" destId="{C261FBE6-88BF-4329-9526-914872454D2C}" srcOrd="0" destOrd="0" presId="urn:microsoft.com/office/officeart/2008/layout/HorizontalMultiLevelHierarchy"/>
    <dgm:cxn modelId="{87E99E2B-27C6-4047-8690-BDC0BEBF53FF}" type="presOf" srcId="{17DBC74D-5B20-4694-A67B-C2C03A26B186}" destId="{7B0C012A-5D93-4F0D-8468-6950324EAA9C}" srcOrd="0" destOrd="0" presId="urn:microsoft.com/office/officeart/2008/layout/HorizontalMultiLevelHierarchy"/>
    <dgm:cxn modelId="{AE1FE52B-E5DA-4B7C-98FF-FE38657F8FC4}" srcId="{20401A3F-37A4-4290-8E80-8086A65D45D8}" destId="{0DD37289-2A38-4215-B70F-DC76AED8BC28}" srcOrd="0" destOrd="0" parTransId="{495C3493-FE13-47B3-8143-124E25D2D592}" sibTransId="{62E9FC6F-129F-419F-9FC5-1DCBFF091083}"/>
    <dgm:cxn modelId="{4DBF738E-AA97-4069-AFD8-0C080FFB819E}" type="presParOf" srcId="{C52D7D3E-D84A-4D63-ACF6-9D8392E4EC04}" destId="{233EEFF0-C29A-4D43-B778-CD0796E9ABDF}" srcOrd="0" destOrd="0" presId="urn:microsoft.com/office/officeart/2008/layout/HorizontalMultiLevelHierarchy"/>
    <dgm:cxn modelId="{A3FDCE78-1A3D-41FD-AD32-32E560664E05}" type="presParOf" srcId="{233EEFF0-C29A-4D43-B778-CD0796E9ABDF}" destId="{3B140270-206A-4593-B207-078BEB5D0B10}" srcOrd="0" destOrd="0" presId="urn:microsoft.com/office/officeart/2008/layout/HorizontalMultiLevelHierarchy"/>
    <dgm:cxn modelId="{32A76C3A-7CCB-41E0-A640-5ED67D3E5AF9}" type="presParOf" srcId="{233EEFF0-C29A-4D43-B778-CD0796E9ABDF}" destId="{3A3749F9-4652-4B41-87B0-67A27AEBC569}" srcOrd="1" destOrd="0" presId="urn:microsoft.com/office/officeart/2008/layout/HorizontalMultiLevelHierarchy"/>
    <dgm:cxn modelId="{6423C04B-101C-40BC-BCB3-B61BC399C92C}" type="presParOf" srcId="{3A3749F9-4652-4B41-87B0-67A27AEBC569}" destId="{66B6F902-4DA7-4861-B515-65201D5A3653}" srcOrd="0" destOrd="0" presId="urn:microsoft.com/office/officeart/2008/layout/HorizontalMultiLevelHierarchy"/>
    <dgm:cxn modelId="{FF84C816-E04C-4079-99F0-118CEA4BF411}" type="presParOf" srcId="{66B6F902-4DA7-4861-B515-65201D5A3653}" destId="{E1721A4D-A672-407D-89E5-F49909F80D84}" srcOrd="0" destOrd="0" presId="urn:microsoft.com/office/officeart/2008/layout/HorizontalMultiLevelHierarchy"/>
    <dgm:cxn modelId="{14D4591E-B08D-4FF5-9792-3334AB7823B6}" type="presParOf" srcId="{3A3749F9-4652-4B41-87B0-67A27AEBC569}" destId="{F34EFD3A-6B42-4DB8-AD1D-9FBCF6A2D6AA}" srcOrd="1" destOrd="0" presId="urn:microsoft.com/office/officeart/2008/layout/HorizontalMultiLevelHierarchy"/>
    <dgm:cxn modelId="{85EFDD52-A2DC-4D9D-97EB-CF67EDD79E5E}" type="presParOf" srcId="{F34EFD3A-6B42-4DB8-AD1D-9FBCF6A2D6AA}" destId="{77557131-6E8D-42B7-BEE3-50D2FCC61EDB}" srcOrd="0" destOrd="0" presId="urn:microsoft.com/office/officeart/2008/layout/HorizontalMultiLevelHierarchy"/>
    <dgm:cxn modelId="{F08D62E5-A7FA-4E31-9F68-59CB6A6E0CBC}" type="presParOf" srcId="{F34EFD3A-6B42-4DB8-AD1D-9FBCF6A2D6AA}" destId="{02F80A68-B2E6-455E-8D4F-0BCE8D3D4B39}" srcOrd="1" destOrd="0" presId="urn:microsoft.com/office/officeart/2008/layout/HorizontalMultiLevelHierarchy"/>
    <dgm:cxn modelId="{97F453F1-8EA3-4BF9-9FF1-7CFA6506E487}" type="presParOf" srcId="{02F80A68-B2E6-455E-8D4F-0BCE8D3D4B39}" destId="{C72102BD-F9F4-4E37-BCA2-456CEBC6015B}" srcOrd="0" destOrd="0" presId="urn:microsoft.com/office/officeart/2008/layout/HorizontalMultiLevelHierarchy"/>
    <dgm:cxn modelId="{7DA19FDA-F9C4-4305-84DE-CE3E5A192663}" type="presParOf" srcId="{C72102BD-F9F4-4E37-BCA2-456CEBC6015B}" destId="{6CAD1BDC-6E2D-4FBC-B4C1-B878349B8E0C}" srcOrd="0" destOrd="0" presId="urn:microsoft.com/office/officeart/2008/layout/HorizontalMultiLevelHierarchy"/>
    <dgm:cxn modelId="{47F6DBEE-C39D-436C-9B2A-96D1F2F4B65E}" type="presParOf" srcId="{02F80A68-B2E6-455E-8D4F-0BCE8D3D4B39}" destId="{4C422975-F42C-447A-80EF-EC84053E64C6}" srcOrd="1" destOrd="0" presId="urn:microsoft.com/office/officeart/2008/layout/HorizontalMultiLevelHierarchy"/>
    <dgm:cxn modelId="{7640B153-85A9-4AB5-8A9F-4D26DC31D27D}" type="presParOf" srcId="{4C422975-F42C-447A-80EF-EC84053E64C6}" destId="{E47117BE-F56F-4BBF-9479-7580AB426238}" srcOrd="0" destOrd="0" presId="urn:microsoft.com/office/officeart/2008/layout/HorizontalMultiLevelHierarchy"/>
    <dgm:cxn modelId="{578E9E10-B4CD-48BF-BED5-F0A9EB6803ED}" type="presParOf" srcId="{4C422975-F42C-447A-80EF-EC84053E64C6}" destId="{1E2DACFF-D015-4595-A53E-E610D4CB296C}" srcOrd="1" destOrd="0" presId="urn:microsoft.com/office/officeart/2008/layout/HorizontalMultiLevelHierarchy"/>
    <dgm:cxn modelId="{B6132D0B-59A5-411D-84D2-64AFCC2C63C8}" type="presParOf" srcId="{02F80A68-B2E6-455E-8D4F-0BCE8D3D4B39}" destId="{34A29469-37C4-40DD-AF89-18CA320E9649}" srcOrd="2" destOrd="0" presId="urn:microsoft.com/office/officeart/2008/layout/HorizontalMultiLevelHierarchy"/>
    <dgm:cxn modelId="{CEB5E97E-3637-4F13-9BAF-D449D7AD46DE}" type="presParOf" srcId="{34A29469-37C4-40DD-AF89-18CA320E9649}" destId="{545AF0FD-049E-44B5-99A6-F8825C22CEF0}" srcOrd="0" destOrd="0" presId="urn:microsoft.com/office/officeart/2008/layout/HorizontalMultiLevelHierarchy"/>
    <dgm:cxn modelId="{ABE26A44-B2E8-429F-94C9-853A5B476AAC}" type="presParOf" srcId="{02F80A68-B2E6-455E-8D4F-0BCE8D3D4B39}" destId="{B06AB744-BB68-47C2-998C-898A5A18C200}" srcOrd="3" destOrd="0" presId="urn:microsoft.com/office/officeart/2008/layout/HorizontalMultiLevelHierarchy"/>
    <dgm:cxn modelId="{07CDB16A-BE99-4E02-A91F-6D91AFB3FF68}" type="presParOf" srcId="{B06AB744-BB68-47C2-998C-898A5A18C200}" destId="{4330ECE1-F0F4-40D0-85F6-178AB7D6C737}" srcOrd="0" destOrd="0" presId="urn:microsoft.com/office/officeart/2008/layout/HorizontalMultiLevelHierarchy"/>
    <dgm:cxn modelId="{9E6A095F-D216-40DF-B8C8-129E29E8B8AA}" type="presParOf" srcId="{B06AB744-BB68-47C2-998C-898A5A18C200}" destId="{4D661D76-8E9D-4144-BF22-C4835DA8972B}" srcOrd="1" destOrd="0" presId="urn:microsoft.com/office/officeart/2008/layout/HorizontalMultiLevelHierarchy"/>
    <dgm:cxn modelId="{76BA5B74-57AB-4CF4-ADC9-1B292C71E5E8}" type="presParOf" srcId="{02F80A68-B2E6-455E-8D4F-0BCE8D3D4B39}" destId="{4B7D1E48-817F-465B-AC4D-B0B148A87638}" srcOrd="4" destOrd="0" presId="urn:microsoft.com/office/officeart/2008/layout/HorizontalMultiLevelHierarchy"/>
    <dgm:cxn modelId="{2452F3A6-1F80-4914-BF58-F152C9D5CDA5}" type="presParOf" srcId="{4B7D1E48-817F-465B-AC4D-B0B148A87638}" destId="{8D751606-52A4-41A9-9A8D-5170040F3945}" srcOrd="0" destOrd="0" presId="urn:microsoft.com/office/officeart/2008/layout/HorizontalMultiLevelHierarchy"/>
    <dgm:cxn modelId="{4C8D2D78-1F46-48D0-949D-4E652A6A7F68}" type="presParOf" srcId="{02F80A68-B2E6-455E-8D4F-0BCE8D3D4B39}" destId="{F5F268B2-1B57-47C8-8B6F-0BF87F244E96}" srcOrd="5" destOrd="0" presId="urn:microsoft.com/office/officeart/2008/layout/HorizontalMultiLevelHierarchy"/>
    <dgm:cxn modelId="{743ABA3D-B9F1-46E2-9FAF-4AFAD9DFB0F2}" type="presParOf" srcId="{F5F268B2-1B57-47C8-8B6F-0BF87F244E96}" destId="{37123308-FA36-48EB-9486-286B790F7A6D}" srcOrd="0" destOrd="0" presId="urn:microsoft.com/office/officeart/2008/layout/HorizontalMultiLevelHierarchy"/>
    <dgm:cxn modelId="{21C54A0D-B9E4-41E5-9CAE-678D212A5C71}" type="presParOf" srcId="{F5F268B2-1B57-47C8-8B6F-0BF87F244E96}" destId="{2FEE768C-AF01-4E7F-A405-DBD6EDA97A8B}" srcOrd="1" destOrd="0" presId="urn:microsoft.com/office/officeart/2008/layout/HorizontalMultiLevelHierarchy"/>
    <dgm:cxn modelId="{FA92CECF-0275-40C7-B968-6738E95412AD}" type="presParOf" srcId="{02F80A68-B2E6-455E-8D4F-0BCE8D3D4B39}" destId="{65FEC7F3-6514-492E-BF02-452F3E476F66}" srcOrd="6" destOrd="0" presId="urn:microsoft.com/office/officeart/2008/layout/HorizontalMultiLevelHierarchy"/>
    <dgm:cxn modelId="{36C2AB06-06E2-4520-93FE-9E9417246026}" type="presParOf" srcId="{65FEC7F3-6514-492E-BF02-452F3E476F66}" destId="{80C30053-A16B-41BF-B8F1-130F91309B26}" srcOrd="0" destOrd="0" presId="urn:microsoft.com/office/officeart/2008/layout/HorizontalMultiLevelHierarchy"/>
    <dgm:cxn modelId="{44D4C505-7DDC-45FE-AD87-B3D8CD11B7BC}" type="presParOf" srcId="{02F80A68-B2E6-455E-8D4F-0BCE8D3D4B39}" destId="{87253914-53C9-4723-B08D-64CFDEAF89DA}" srcOrd="7" destOrd="0" presId="urn:microsoft.com/office/officeart/2008/layout/HorizontalMultiLevelHierarchy"/>
    <dgm:cxn modelId="{D1C2325F-25B8-4A93-8467-03045C0429D5}" type="presParOf" srcId="{87253914-53C9-4723-B08D-64CFDEAF89DA}" destId="{70792E3E-985B-4CF6-8910-B996840B7BB3}" srcOrd="0" destOrd="0" presId="urn:microsoft.com/office/officeart/2008/layout/HorizontalMultiLevelHierarchy"/>
    <dgm:cxn modelId="{FE36B9B5-77FC-4354-9F88-E26884617D35}" type="presParOf" srcId="{87253914-53C9-4723-B08D-64CFDEAF89DA}" destId="{8483A883-6205-43DD-95E2-B2DABA276718}" srcOrd="1" destOrd="0" presId="urn:microsoft.com/office/officeart/2008/layout/HorizontalMultiLevelHierarchy"/>
    <dgm:cxn modelId="{56C86B64-DF44-42CD-92BD-558AFB2929BB}" type="presParOf" srcId="{02F80A68-B2E6-455E-8D4F-0BCE8D3D4B39}" destId="{FA7DB93D-617F-4631-875E-E72E33E072F2}" srcOrd="8" destOrd="0" presId="urn:microsoft.com/office/officeart/2008/layout/HorizontalMultiLevelHierarchy"/>
    <dgm:cxn modelId="{176F060A-6B12-4772-A659-4113A9FC4BE8}" type="presParOf" srcId="{FA7DB93D-617F-4631-875E-E72E33E072F2}" destId="{E07AEC51-6506-419B-9349-80EF1D901FA8}" srcOrd="0" destOrd="0" presId="urn:microsoft.com/office/officeart/2008/layout/HorizontalMultiLevelHierarchy"/>
    <dgm:cxn modelId="{6DE8A7EB-9F0B-4D98-B826-EAFD9BE9456D}" type="presParOf" srcId="{02F80A68-B2E6-455E-8D4F-0BCE8D3D4B39}" destId="{E31BE4C6-90A7-483A-B92A-46E67DCEC9DD}" srcOrd="9" destOrd="0" presId="urn:microsoft.com/office/officeart/2008/layout/HorizontalMultiLevelHierarchy"/>
    <dgm:cxn modelId="{1DF13B0B-B4A2-425E-A533-45C19C447490}" type="presParOf" srcId="{E31BE4C6-90A7-483A-B92A-46E67DCEC9DD}" destId="{AA0F5732-0A98-4CA9-8367-6F8676AC6428}" srcOrd="0" destOrd="0" presId="urn:microsoft.com/office/officeart/2008/layout/HorizontalMultiLevelHierarchy"/>
    <dgm:cxn modelId="{A658F8E2-044D-49D2-9782-BF424FE54E7C}" type="presParOf" srcId="{E31BE4C6-90A7-483A-B92A-46E67DCEC9DD}" destId="{C20AD1B8-FC93-4E94-95E9-E5182094DD43}" srcOrd="1" destOrd="0" presId="urn:microsoft.com/office/officeart/2008/layout/HorizontalMultiLevelHierarchy"/>
    <dgm:cxn modelId="{8EF18C1D-3B71-44C6-A5D7-57F13E3ED073}" type="presParOf" srcId="{3A3749F9-4652-4B41-87B0-67A27AEBC569}" destId="{AA3FBFAB-F48E-4894-9A4E-445EC0BC22C6}" srcOrd="2" destOrd="0" presId="urn:microsoft.com/office/officeart/2008/layout/HorizontalMultiLevelHierarchy"/>
    <dgm:cxn modelId="{5D463830-A2A4-438F-9F7D-432B7D6A30E6}" type="presParOf" srcId="{AA3FBFAB-F48E-4894-9A4E-445EC0BC22C6}" destId="{782FCDAE-0185-4587-8F65-7CD2DAB74BA1}" srcOrd="0" destOrd="0" presId="urn:microsoft.com/office/officeart/2008/layout/HorizontalMultiLevelHierarchy"/>
    <dgm:cxn modelId="{5D7717A2-9220-4E52-AC85-F6B68A52FF7A}" type="presParOf" srcId="{3A3749F9-4652-4B41-87B0-67A27AEBC569}" destId="{22491BCF-EFA1-49F5-9E20-C60E19E55385}" srcOrd="3" destOrd="0" presId="urn:microsoft.com/office/officeart/2008/layout/HorizontalMultiLevelHierarchy"/>
    <dgm:cxn modelId="{C3FE10C1-BF51-4B46-B753-89210C3027BC}" type="presParOf" srcId="{22491BCF-EFA1-49F5-9E20-C60E19E55385}" destId="{C1D6244C-777F-4EFE-8865-3A5F43948CCC}" srcOrd="0" destOrd="0" presId="urn:microsoft.com/office/officeart/2008/layout/HorizontalMultiLevelHierarchy"/>
    <dgm:cxn modelId="{BC163B52-CF37-4CF9-9E91-0E7358D93776}" type="presParOf" srcId="{22491BCF-EFA1-49F5-9E20-C60E19E55385}" destId="{4A1A976E-E9C8-4C42-A71D-0CBAC27A8881}" srcOrd="1" destOrd="0" presId="urn:microsoft.com/office/officeart/2008/layout/HorizontalMultiLevelHierarchy"/>
    <dgm:cxn modelId="{6B62B553-1ABC-4B13-B84C-601DA276D619}" type="presParOf" srcId="{4A1A976E-E9C8-4C42-A71D-0CBAC27A8881}" destId="{C8FAAA85-0A60-46E0-85D2-8DDC283433C4}" srcOrd="0" destOrd="0" presId="urn:microsoft.com/office/officeart/2008/layout/HorizontalMultiLevelHierarchy"/>
    <dgm:cxn modelId="{F11DB7AA-7B72-40D6-9A93-D00942C663CA}" type="presParOf" srcId="{C8FAAA85-0A60-46E0-85D2-8DDC283433C4}" destId="{D415A7EB-C1F5-4EC4-90B6-42DD9F34DB59}" srcOrd="0" destOrd="0" presId="urn:microsoft.com/office/officeart/2008/layout/HorizontalMultiLevelHierarchy"/>
    <dgm:cxn modelId="{AE6369D3-57F2-4EE1-B0E1-245185F68552}" type="presParOf" srcId="{4A1A976E-E9C8-4C42-A71D-0CBAC27A8881}" destId="{E7EB78BE-8E79-4EC2-8732-B622ACCAAC95}" srcOrd="1" destOrd="0" presId="urn:microsoft.com/office/officeart/2008/layout/HorizontalMultiLevelHierarchy"/>
    <dgm:cxn modelId="{8F540DBA-51F5-4668-85FC-0B502DD33F67}" type="presParOf" srcId="{E7EB78BE-8E79-4EC2-8732-B622ACCAAC95}" destId="{102B32B8-ABBD-4AF3-A1A7-16354055B104}" srcOrd="0" destOrd="0" presId="urn:microsoft.com/office/officeart/2008/layout/HorizontalMultiLevelHierarchy"/>
    <dgm:cxn modelId="{C3FE8854-A6C4-4E7F-BA42-2FDED6793B4A}" type="presParOf" srcId="{E7EB78BE-8E79-4EC2-8732-B622ACCAAC95}" destId="{D7A09C71-FC2A-48F6-9CE4-3B7181C4A8FE}" srcOrd="1" destOrd="0" presId="urn:microsoft.com/office/officeart/2008/layout/HorizontalMultiLevelHierarchy"/>
    <dgm:cxn modelId="{77D3819F-0EE2-4175-8E35-C6694129E564}" type="presParOf" srcId="{3A3749F9-4652-4B41-87B0-67A27AEBC569}" destId="{AB478AB7-B0F5-44D8-9ACA-DBA57909D016}" srcOrd="4" destOrd="0" presId="urn:microsoft.com/office/officeart/2008/layout/HorizontalMultiLevelHierarchy"/>
    <dgm:cxn modelId="{48403094-0D87-42A4-92E5-E3CDD01AC048}" type="presParOf" srcId="{AB478AB7-B0F5-44D8-9ACA-DBA57909D016}" destId="{229609CD-1280-4C89-8833-25152B7D0727}" srcOrd="0" destOrd="0" presId="urn:microsoft.com/office/officeart/2008/layout/HorizontalMultiLevelHierarchy"/>
    <dgm:cxn modelId="{4C626711-ADBB-420E-B8C8-B8390A384473}" type="presParOf" srcId="{3A3749F9-4652-4B41-87B0-67A27AEBC569}" destId="{B87AFF56-D878-4A3F-9DD6-350116C4A4BB}" srcOrd="5" destOrd="0" presId="urn:microsoft.com/office/officeart/2008/layout/HorizontalMultiLevelHierarchy"/>
    <dgm:cxn modelId="{BD3D395B-A83E-4D5E-A1E0-17358105DEBB}" type="presParOf" srcId="{B87AFF56-D878-4A3F-9DD6-350116C4A4BB}" destId="{2CEF3744-5802-4C37-ACCC-63847C3841EA}" srcOrd="0" destOrd="0" presId="urn:microsoft.com/office/officeart/2008/layout/HorizontalMultiLevelHierarchy"/>
    <dgm:cxn modelId="{7A793AA9-5402-489B-8FA1-2617D7E29A13}" type="presParOf" srcId="{B87AFF56-D878-4A3F-9DD6-350116C4A4BB}" destId="{ECCDCC35-1805-4485-9431-BEBCE8AF6313}" srcOrd="1" destOrd="0" presId="urn:microsoft.com/office/officeart/2008/layout/HorizontalMultiLevelHierarchy"/>
    <dgm:cxn modelId="{CE289A66-9DE4-4F07-A301-1FC92E86FCF5}" type="presParOf" srcId="{ECCDCC35-1805-4485-9431-BEBCE8AF6313}" destId="{9BEE41B3-D129-4F89-BF22-5F015AE7E4E2}" srcOrd="0" destOrd="0" presId="urn:microsoft.com/office/officeart/2008/layout/HorizontalMultiLevelHierarchy"/>
    <dgm:cxn modelId="{89362A27-D763-41F1-B9B7-B72890ECF09C}" type="presParOf" srcId="{9BEE41B3-D129-4F89-BF22-5F015AE7E4E2}" destId="{DCA1806A-8FD8-47E4-9C78-444D8A18CFCB}" srcOrd="0" destOrd="0" presId="urn:microsoft.com/office/officeart/2008/layout/HorizontalMultiLevelHierarchy"/>
    <dgm:cxn modelId="{C0EDA6E4-EA02-4C34-B884-0BCA38DA8C7E}" type="presParOf" srcId="{ECCDCC35-1805-4485-9431-BEBCE8AF6313}" destId="{02E27E45-D5A2-479E-B705-7CF13CDD094D}" srcOrd="1" destOrd="0" presId="urn:microsoft.com/office/officeart/2008/layout/HorizontalMultiLevelHierarchy"/>
    <dgm:cxn modelId="{459CD5DC-A7C8-4BCE-BB37-200BF4FFA6E7}" type="presParOf" srcId="{02E27E45-D5A2-479E-B705-7CF13CDD094D}" destId="{27BC5659-DFE0-4B41-A93D-3D62832ED832}" srcOrd="0" destOrd="0" presId="urn:microsoft.com/office/officeart/2008/layout/HorizontalMultiLevelHierarchy"/>
    <dgm:cxn modelId="{CD928755-EC10-4A19-9579-5F22DC30B98F}" type="presParOf" srcId="{02E27E45-D5A2-479E-B705-7CF13CDD094D}" destId="{144DAEEC-0B6B-4B6C-BF7B-E8E5E3B799CC}" srcOrd="1" destOrd="0" presId="urn:microsoft.com/office/officeart/2008/layout/HorizontalMultiLevelHierarchy"/>
    <dgm:cxn modelId="{ADC45C9B-ACB8-4D8D-8813-952D02EDC875}" type="presParOf" srcId="{ECCDCC35-1805-4485-9431-BEBCE8AF6313}" destId="{68463B4A-7D44-451E-A122-C1FA51A9DA16}" srcOrd="2" destOrd="0" presId="urn:microsoft.com/office/officeart/2008/layout/HorizontalMultiLevelHierarchy"/>
    <dgm:cxn modelId="{B0806870-B572-493C-900E-9695E2E78EEE}" type="presParOf" srcId="{68463B4A-7D44-451E-A122-C1FA51A9DA16}" destId="{676DE2BD-244E-4B43-AA75-7BE9F2725397}" srcOrd="0" destOrd="0" presId="urn:microsoft.com/office/officeart/2008/layout/HorizontalMultiLevelHierarchy"/>
    <dgm:cxn modelId="{B4AA99B0-348F-4EBE-B5F4-C833CC44A03B}" type="presParOf" srcId="{ECCDCC35-1805-4485-9431-BEBCE8AF6313}" destId="{C671614D-769F-4A99-8ECE-E8BBB7201CED}" srcOrd="3" destOrd="0" presId="urn:microsoft.com/office/officeart/2008/layout/HorizontalMultiLevelHierarchy"/>
    <dgm:cxn modelId="{C9C48E43-9684-43AB-B923-464D589E842E}" type="presParOf" srcId="{C671614D-769F-4A99-8ECE-E8BBB7201CED}" destId="{9535E006-A4DB-4995-B451-5BF3B1F50036}" srcOrd="0" destOrd="0" presId="urn:microsoft.com/office/officeart/2008/layout/HorizontalMultiLevelHierarchy"/>
    <dgm:cxn modelId="{F9490D9E-4448-4E1C-8E6F-C3ADA0A23573}" type="presParOf" srcId="{C671614D-769F-4A99-8ECE-E8BBB7201CED}" destId="{CF68C548-DD77-40F0-AF5D-E3053B37A88F}" srcOrd="1" destOrd="0" presId="urn:microsoft.com/office/officeart/2008/layout/HorizontalMultiLevelHierarchy"/>
    <dgm:cxn modelId="{D6F37244-080C-44CA-9C10-21872795EC5C}" type="presParOf" srcId="{3A3749F9-4652-4B41-87B0-67A27AEBC569}" destId="{C0549958-C0D7-4734-B285-167449E3EF2B}" srcOrd="6" destOrd="0" presId="urn:microsoft.com/office/officeart/2008/layout/HorizontalMultiLevelHierarchy"/>
    <dgm:cxn modelId="{8E798804-20BD-48A8-A75A-2F54FE030504}" type="presParOf" srcId="{C0549958-C0D7-4734-B285-167449E3EF2B}" destId="{43E45302-320B-42B9-8045-AE9D80CEE23C}" srcOrd="0" destOrd="0" presId="urn:microsoft.com/office/officeart/2008/layout/HorizontalMultiLevelHierarchy"/>
    <dgm:cxn modelId="{ADF85A6C-CC90-4A09-811A-F64C9BE744A6}" type="presParOf" srcId="{3A3749F9-4652-4B41-87B0-67A27AEBC569}" destId="{ACA7CA68-8A0A-41E6-A5B6-DD12D050D595}" srcOrd="7" destOrd="0" presId="urn:microsoft.com/office/officeart/2008/layout/HorizontalMultiLevelHierarchy"/>
    <dgm:cxn modelId="{0F2BB759-8EDB-4AE5-8208-F1F61A5196D5}" type="presParOf" srcId="{ACA7CA68-8A0A-41E6-A5B6-DD12D050D595}" destId="{0737CD36-67D1-4E58-AE34-CE324200677A}" srcOrd="0" destOrd="0" presId="urn:microsoft.com/office/officeart/2008/layout/HorizontalMultiLevelHierarchy"/>
    <dgm:cxn modelId="{EFAE6295-E3B7-4A9F-A485-04913195D66D}" type="presParOf" srcId="{ACA7CA68-8A0A-41E6-A5B6-DD12D050D595}" destId="{3976213C-F01E-48B6-A7DC-540618B5AD21}" srcOrd="1" destOrd="0" presId="urn:microsoft.com/office/officeart/2008/layout/HorizontalMultiLevelHierarchy"/>
    <dgm:cxn modelId="{CFF17DD2-4A04-44A9-8331-4F4193BC65E7}" type="presParOf" srcId="{3976213C-F01E-48B6-A7DC-540618B5AD21}" destId="{C261FBE6-88BF-4329-9526-914872454D2C}" srcOrd="0" destOrd="0" presId="urn:microsoft.com/office/officeart/2008/layout/HorizontalMultiLevelHierarchy"/>
    <dgm:cxn modelId="{0568CA36-30C8-4CBC-9758-D734DAD80F7D}" type="presParOf" srcId="{C261FBE6-88BF-4329-9526-914872454D2C}" destId="{615C08A8-B19A-44EB-A167-77E4EC2E0A6B}" srcOrd="0" destOrd="0" presId="urn:microsoft.com/office/officeart/2008/layout/HorizontalMultiLevelHierarchy"/>
    <dgm:cxn modelId="{21D7CE6C-1C08-4E02-970B-D51F0AE65272}" type="presParOf" srcId="{3976213C-F01E-48B6-A7DC-540618B5AD21}" destId="{12548206-331D-433A-BAF0-49BBBF276C4A}" srcOrd="1" destOrd="0" presId="urn:microsoft.com/office/officeart/2008/layout/HorizontalMultiLevelHierarchy"/>
    <dgm:cxn modelId="{D3D5C7AD-6A6C-4D18-88F2-59E957822DC1}" type="presParOf" srcId="{12548206-331D-433A-BAF0-49BBBF276C4A}" destId="{7B0C012A-5D93-4F0D-8468-6950324EAA9C}" srcOrd="0" destOrd="0" presId="urn:microsoft.com/office/officeart/2008/layout/HorizontalMultiLevelHierarchy"/>
    <dgm:cxn modelId="{BE68E45D-2E5C-466E-AB75-5B14CA28C688}" type="presParOf" srcId="{12548206-331D-433A-BAF0-49BBBF276C4A}" destId="{CE7118F1-7247-42D7-B720-0862319A05DB}" srcOrd="1" destOrd="0" presId="urn:microsoft.com/office/officeart/2008/layout/HorizontalMultiLevelHierarchy"/>
    <dgm:cxn modelId="{4A61D0C6-F9A5-4515-BE42-7D9D58C5F3FA}" type="presParOf" srcId="{3976213C-F01E-48B6-A7DC-540618B5AD21}" destId="{4BA59F0C-37D8-4678-A656-9ADC349A1059}" srcOrd="2" destOrd="0" presId="urn:microsoft.com/office/officeart/2008/layout/HorizontalMultiLevelHierarchy"/>
    <dgm:cxn modelId="{CD8CDD14-5BE2-4827-8CD6-0C0FE7F10F39}" type="presParOf" srcId="{4BA59F0C-37D8-4678-A656-9ADC349A1059}" destId="{D863AAE1-2FD7-4F7B-8B3F-DB3419768A18}" srcOrd="0" destOrd="0" presId="urn:microsoft.com/office/officeart/2008/layout/HorizontalMultiLevelHierarchy"/>
    <dgm:cxn modelId="{A7472F75-D1B8-43BE-AB93-F8AFCAFE54ED}" type="presParOf" srcId="{3976213C-F01E-48B6-A7DC-540618B5AD21}" destId="{2D09791B-A5C9-4ABB-8B16-B78BDFB9B002}" srcOrd="3" destOrd="0" presId="urn:microsoft.com/office/officeart/2008/layout/HorizontalMultiLevelHierarchy"/>
    <dgm:cxn modelId="{FBB67E66-7021-41F2-B8B7-43EDD2FB7A18}" type="presParOf" srcId="{2D09791B-A5C9-4ABB-8B16-B78BDFB9B002}" destId="{9808C5B4-8D29-42C9-B737-06377246B326}" srcOrd="0" destOrd="0" presId="urn:microsoft.com/office/officeart/2008/layout/HorizontalMultiLevelHierarchy"/>
    <dgm:cxn modelId="{C4AD06AF-B708-48BC-BC51-9EDF032C892D}" type="presParOf" srcId="{2D09791B-A5C9-4ABB-8B16-B78BDFB9B002}" destId="{6F70343A-CB33-467C-AAF5-2AC5F2594C9C}" srcOrd="1" destOrd="0" presId="urn:microsoft.com/office/officeart/2008/layout/HorizontalMultiLevelHierarchy"/>
    <dgm:cxn modelId="{AA3EFF0E-FF91-48A8-ABC4-32499AA12B49}" type="presParOf" srcId="{3A3749F9-4652-4B41-87B0-67A27AEBC569}" destId="{10013F09-6294-4971-A432-C7FC4A477B91}" srcOrd="8" destOrd="0" presId="urn:microsoft.com/office/officeart/2008/layout/HorizontalMultiLevelHierarchy"/>
    <dgm:cxn modelId="{733677F4-2AB2-494E-AD2B-C7FF1B1C3BC8}" type="presParOf" srcId="{10013F09-6294-4971-A432-C7FC4A477B91}" destId="{2CDAB756-6345-4FA5-B1CF-D85FCA23FA56}" srcOrd="0" destOrd="0" presId="urn:microsoft.com/office/officeart/2008/layout/HorizontalMultiLevelHierarchy"/>
    <dgm:cxn modelId="{818707AA-9536-4CE4-9BD3-CC9C9DCF69E2}" type="presParOf" srcId="{3A3749F9-4652-4B41-87B0-67A27AEBC569}" destId="{EF3CF4FA-37CA-464C-9BA4-987E1F8389FD}" srcOrd="9" destOrd="0" presId="urn:microsoft.com/office/officeart/2008/layout/HorizontalMultiLevelHierarchy"/>
    <dgm:cxn modelId="{6B0CD302-A89A-47E0-98E8-B8CEB67CD75F}" type="presParOf" srcId="{EF3CF4FA-37CA-464C-9BA4-987E1F8389FD}" destId="{B3645E29-B89A-47C4-8E7B-2A9F1A3C7666}" srcOrd="0" destOrd="0" presId="urn:microsoft.com/office/officeart/2008/layout/HorizontalMultiLevelHierarchy"/>
    <dgm:cxn modelId="{36F50D2C-981D-43C7-956D-5711944E5AC1}" type="presParOf" srcId="{EF3CF4FA-37CA-464C-9BA4-987E1F8389FD}" destId="{4A47B9DD-5A53-4ADD-B31F-5255349AFDCC}" srcOrd="1" destOrd="0" presId="urn:microsoft.com/office/officeart/2008/layout/HorizontalMultiLevelHierarchy"/>
    <dgm:cxn modelId="{ABDFFDF1-1C27-476D-ABB3-4A06A4651372}" type="presParOf" srcId="{4A47B9DD-5A53-4ADD-B31F-5255349AFDCC}" destId="{15EF40C6-3632-4615-9CC9-5B5BF562CDCE}" srcOrd="0" destOrd="0" presId="urn:microsoft.com/office/officeart/2008/layout/HorizontalMultiLevelHierarchy"/>
    <dgm:cxn modelId="{5C2797A2-A933-418D-935D-06F0288B68BB}" type="presParOf" srcId="{15EF40C6-3632-4615-9CC9-5B5BF562CDCE}" destId="{9A3E56B3-72DB-4354-ADE1-51117ED54078}" srcOrd="0" destOrd="0" presId="urn:microsoft.com/office/officeart/2008/layout/HorizontalMultiLevelHierarchy"/>
    <dgm:cxn modelId="{CC0B1CB2-F920-4E5B-B737-521061160E68}" type="presParOf" srcId="{4A47B9DD-5A53-4ADD-B31F-5255349AFDCC}" destId="{CAE75A7A-9D79-4F6F-82F9-7687BAB02F3E}" srcOrd="1" destOrd="0" presId="urn:microsoft.com/office/officeart/2008/layout/HorizontalMultiLevelHierarchy"/>
    <dgm:cxn modelId="{98C4EA0E-0E70-466B-9D1C-40C6B79AFDF6}" type="presParOf" srcId="{CAE75A7A-9D79-4F6F-82F9-7687BAB02F3E}" destId="{DD23752A-D85A-4BD5-836E-1F4BB3699828}" srcOrd="0" destOrd="0" presId="urn:microsoft.com/office/officeart/2008/layout/HorizontalMultiLevelHierarchy"/>
    <dgm:cxn modelId="{FF4C4F2D-F4DF-4C73-A472-493044023938}" type="presParOf" srcId="{CAE75A7A-9D79-4F6F-82F9-7687BAB02F3E}" destId="{FE69B9C0-2FE6-4AF6-8353-9051D5F2C647}" srcOrd="1" destOrd="0" presId="urn:microsoft.com/office/officeart/2008/layout/HorizontalMultiLevelHierarchy"/>
    <dgm:cxn modelId="{0027FE6E-4A8E-4987-A98C-55699A1A8665}" type="presParOf" srcId="{3A3749F9-4652-4B41-87B0-67A27AEBC569}" destId="{0533920B-F57C-4F71-BA9B-C12DDAB8A66D}" srcOrd="10" destOrd="0" presId="urn:microsoft.com/office/officeart/2008/layout/HorizontalMultiLevelHierarchy"/>
    <dgm:cxn modelId="{CF36DBCB-0854-4A93-BD3B-BE0FEFE52226}" type="presParOf" srcId="{0533920B-F57C-4F71-BA9B-C12DDAB8A66D}" destId="{4E868D01-0694-4FFA-8FEB-ECC7590B8ADF}" srcOrd="0" destOrd="0" presId="urn:microsoft.com/office/officeart/2008/layout/HorizontalMultiLevelHierarchy"/>
    <dgm:cxn modelId="{1359DEE9-CE12-4B51-81B3-A596BF8D25B6}" type="presParOf" srcId="{3A3749F9-4652-4B41-87B0-67A27AEBC569}" destId="{3DB94DA0-BA63-4FA2-8AE4-DA2D991020BF}" srcOrd="11" destOrd="0" presId="urn:microsoft.com/office/officeart/2008/layout/HorizontalMultiLevelHierarchy"/>
    <dgm:cxn modelId="{E05FECE4-2E1F-4372-887B-05D707A0F0DE}" type="presParOf" srcId="{3DB94DA0-BA63-4FA2-8AE4-DA2D991020BF}" destId="{FC963944-BDBE-4FB2-8E68-7A6280819393}" srcOrd="0" destOrd="0" presId="urn:microsoft.com/office/officeart/2008/layout/HorizontalMultiLevelHierarchy"/>
    <dgm:cxn modelId="{41D0C5BB-E1C0-49BD-ABB4-1AA0B75B5171}" type="presParOf" srcId="{3DB94DA0-BA63-4FA2-8AE4-DA2D991020BF}" destId="{0B83FB83-DE81-4425-B38F-52C883666471}" srcOrd="1" destOrd="0" presId="urn:microsoft.com/office/officeart/2008/layout/HorizontalMultiLevelHierarchy"/>
    <dgm:cxn modelId="{CCA89DA4-007E-4B4F-BD5C-8194A376F7C7}" type="presParOf" srcId="{0B83FB83-DE81-4425-B38F-52C883666471}" destId="{8AFCFB1F-819D-45A6-A69C-C156C19F20A1}" srcOrd="0" destOrd="0" presId="urn:microsoft.com/office/officeart/2008/layout/HorizontalMultiLevelHierarchy"/>
    <dgm:cxn modelId="{47BFA9DF-FD2C-44D9-AB0F-7BB96F666476}" type="presParOf" srcId="{8AFCFB1F-819D-45A6-A69C-C156C19F20A1}" destId="{7D5696A7-6945-4E05-9BAC-366071A49389}" srcOrd="0" destOrd="0" presId="urn:microsoft.com/office/officeart/2008/layout/HorizontalMultiLevelHierarchy"/>
    <dgm:cxn modelId="{371CF74E-1D92-4CF0-A386-AD393C24188A}" type="presParOf" srcId="{0B83FB83-DE81-4425-B38F-52C883666471}" destId="{8ABB327A-2EF4-4B9E-AD06-631D8EE272E7}" srcOrd="1" destOrd="0" presId="urn:microsoft.com/office/officeart/2008/layout/HorizontalMultiLevelHierarchy"/>
    <dgm:cxn modelId="{8DFFAFA6-A269-45B4-B29E-11E4E3369E7A}" type="presParOf" srcId="{8ABB327A-2EF4-4B9E-AD06-631D8EE272E7}" destId="{B396D851-63C3-4A43-9B17-F5BCA05D7D15}" srcOrd="0" destOrd="0" presId="urn:microsoft.com/office/officeart/2008/layout/HorizontalMultiLevelHierarchy"/>
    <dgm:cxn modelId="{1A521341-6FE5-438F-9446-393D4B7F04F0}" type="presParOf" srcId="{8ABB327A-2EF4-4B9E-AD06-631D8EE272E7}" destId="{434C18F0-78AF-4A08-B080-4EE2F092B5D5}" srcOrd="1" destOrd="0" presId="urn:microsoft.com/office/officeart/2008/layout/HorizontalMultiLevelHierarchy"/>
    <dgm:cxn modelId="{57DE30F3-F9F0-4AB9-AAB0-863A5139B0E8}" type="presParOf" srcId="{0B83FB83-DE81-4425-B38F-52C883666471}" destId="{1EEC2296-A0DB-444D-A8A0-91090199EB20}" srcOrd="2" destOrd="0" presId="urn:microsoft.com/office/officeart/2008/layout/HorizontalMultiLevelHierarchy"/>
    <dgm:cxn modelId="{EC72682E-73FD-4EDF-91AF-3904355CB292}" type="presParOf" srcId="{1EEC2296-A0DB-444D-A8A0-91090199EB20}" destId="{DCDD157E-7E5E-4B02-98D2-EE67DCF78DC1}" srcOrd="0" destOrd="0" presId="urn:microsoft.com/office/officeart/2008/layout/HorizontalMultiLevelHierarchy"/>
    <dgm:cxn modelId="{E8FD3EB1-3166-4689-84AB-57253AE7FD93}" type="presParOf" srcId="{0B83FB83-DE81-4425-B38F-52C883666471}" destId="{E92E1AD2-3F4C-4BA1-9602-9290AAC8849D}" srcOrd="3" destOrd="0" presId="urn:microsoft.com/office/officeart/2008/layout/HorizontalMultiLevelHierarchy"/>
    <dgm:cxn modelId="{C7313808-57AC-427B-AE56-597CBEEC9CC7}" type="presParOf" srcId="{E92E1AD2-3F4C-4BA1-9602-9290AAC8849D}" destId="{F27BAA2D-FA40-4227-8637-8EC9CC7B969F}" srcOrd="0" destOrd="0" presId="urn:microsoft.com/office/officeart/2008/layout/HorizontalMultiLevelHierarchy"/>
    <dgm:cxn modelId="{B05A64CD-EE7A-4673-AE43-41199474A7A4}" type="presParOf" srcId="{E92E1AD2-3F4C-4BA1-9602-9290AAC8849D}" destId="{D908D899-25AA-40E9-98CB-24515F7FFC52}" srcOrd="1" destOrd="0" presId="urn:microsoft.com/office/officeart/2008/layout/HorizontalMultiLevelHierarchy"/>
    <dgm:cxn modelId="{A5FAA688-03F0-4DBC-8E5B-CA5F8D63BD6D}" type="presParOf" srcId="{0B83FB83-DE81-4425-B38F-52C883666471}" destId="{91EC878E-FD2D-4F76-B991-1628F8683914}" srcOrd="4" destOrd="0" presId="urn:microsoft.com/office/officeart/2008/layout/HorizontalMultiLevelHierarchy"/>
    <dgm:cxn modelId="{38418847-5B69-465F-9F01-E9625E2D1E87}" type="presParOf" srcId="{91EC878E-FD2D-4F76-B991-1628F8683914}" destId="{19509E2C-BB5D-4784-9509-EEFD1E7C3C41}" srcOrd="0" destOrd="0" presId="urn:microsoft.com/office/officeart/2008/layout/HorizontalMultiLevelHierarchy"/>
    <dgm:cxn modelId="{E72D0CFA-8CC2-4E0C-9AAB-093C016D15F4}" type="presParOf" srcId="{0B83FB83-DE81-4425-B38F-52C883666471}" destId="{CD274F23-7E80-4E6A-9AA0-41DA08C5304F}" srcOrd="5" destOrd="0" presId="urn:microsoft.com/office/officeart/2008/layout/HorizontalMultiLevelHierarchy"/>
    <dgm:cxn modelId="{20E8C6F7-6128-4F0A-97B3-E052A22AF2BA}" type="presParOf" srcId="{CD274F23-7E80-4E6A-9AA0-41DA08C5304F}" destId="{B3188401-A9D4-4EC0-8E39-E4188EDDF95A}" srcOrd="0" destOrd="0" presId="urn:microsoft.com/office/officeart/2008/layout/HorizontalMultiLevelHierarchy"/>
    <dgm:cxn modelId="{1174E38E-99E0-4AE2-BECE-C47D07B89903}"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自查总结</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留存备查</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监督制约</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信用承诺</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75C17390-1B79-4F27-A6D0-A0BD740C9C56}" type="presOf" srcId="{1CF24E2F-AD82-4120-AA93-5B14B6DBD7D1}" destId="{C0549958-C0D7-4734-B285-167449E3EF2B}" srcOrd="0"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C2D7681F-B4DC-447C-BEE5-D1764C44BE91}" type="presOf" srcId="{286C09E8-3D7B-46C7-9E8C-69DAB33FDCA1}" destId="{AB478AB7-B0F5-44D8-9ACA-DBA57909D016}" srcOrd="0" destOrd="0" presId="urn:microsoft.com/office/officeart/2008/layout/HorizontalMultiLevelHierarchy"/>
    <dgm:cxn modelId="{E6861490-052B-4173-BD62-132BCD77F6B4}" type="presOf" srcId="{1CF24E2F-AD82-4120-AA93-5B14B6DBD7D1}" destId="{43E45302-320B-42B9-8045-AE9D80CEE23C}" srcOrd="1" destOrd="0" presId="urn:microsoft.com/office/officeart/2008/layout/HorizontalMultiLevelHierarchy"/>
    <dgm:cxn modelId="{5510A57C-EDD4-4A1C-AFC1-65D04B3A26F9}" type="presOf" srcId="{C27A2B4A-B09C-40F8-B589-878DB71AA82B}" destId="{65FEC7F3-6514-492E-BF02-452F3E476F66}" srcOrd="0" destOrd="0" presId="urn:microsoft.com/office/officeart/2008/layout/HorizontalMultiLevelHierarchy"/>
    <dgm:cxn modelId="{CF54C1A7-0B62-4238-95F0-B56D0A0FF43C}" type="presOf" srcId="{A434DACD-4F51-48A1-963C-0E239D4AE218}" destId="{34A29469-37C4-40DD-AF89-18CA320E9649}" srcOrd="0"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EB45198B-E6C1-4527-93B9-81AC5375B447}" srcId="{60A0BD62-C5A7-4A4B-BA44-1634BF2B1471}" destId="{B104313A-EE61-43A5-9B82-CBA1CFC9F548}" srcOrd="2" destOrd="0" parTransId="{286C09E8-3D7B-46C7-9E8C-69DAB33FDCA1}" sibTransId="{13E3128A-6AFE-4C86-827B-F4A785270612}"/>
    <dgm:cxn modelId="{3A1B5F50-FD85-40E1-A704-2A3100BE1354}" srcId="{20401A3F-37A4-4290-8E80-8086A65D45D8}" destId="{3933F7FB-F7F9-496A-BE3A-2CC54D3AB30F}" srcOrd="1" destOrd="0" parTransId="{821E8137-8BB5-4C03-B620-03402AE9D110}" sibTransId="{DEDDC232-EFBB-4038-BD13-FB29A82054E4}"/>
    <dgm:cxn modelId="{DE0319CF-C307-4C11-AF0A-A6E322ADEA78}" srcId="{60A0BD62-C5A7-4A4B-BA44-1634BF2B1471}" destId="{6DCBAF4E-C4FD-411E-890C-95C3351FC1DE}" srcOrd="3" destOrd="0" parTransId="{1CF24E2F-AD82-4120-AA93-5B14B6DBD7D1}" sibTransId="{623E6A04-1B62-4190-BB66-985786569856}"/>
    <dgm:cxn modelId="{E4E6880C-A326-43CF-AC25-75AE18A6EC23}" type="presOf" srcId="{27D815D0-CC38-4BAF-858C-650CBD66E378}" destId="{4330ECE1-F0F4-40D0-85F6-178AB7D6C737}" srcOrd="0" destOrd="0" presId="urn:microsoft.com/office/officeart/2008/layout/HorizontalMultiLevelHierarchy"/>
    <dgm:cxn modelId="{E1E0687E-E60B-439A-9775-7B50D26BF852}" type="presOf" srcId="{0FB91FCC-FD52-41C2-B761-AE011C16C554}" destId="{C72102BD-F9F4-4E37-BCA2-456CEBC6015B}" srcOrd="0" destOrd="0" presId="urn:microsoft.com/office/officeart/2008/layout/HorizontalMultiLevelHierarchy"/>
    <dgm:cxn modelId="{64F129D6-BBEE-49A4-A36D-0FDA780758F4}" type="presOf" srcId="{1B1DDE9E-C6B9-4500-B12E-7FE808CCB800}" destId="{9808C5B4-8D29-42C9-B737-06377246B326}" srcOrd="0" destOrd="0" presId="urn:microsoft.com/office/officeart/2008/layout/HorizontalMultiLevelHierarchy"/>
    <dgm:cxn modelId="{39D50C7A-645A-4E9B-8736-A6B14CD8AD15}" type="presOf" srcId="{BC7FFCC0-0655-44DD-B0CC-C2A3706205F0}" destId="{15EF40C6-3632-4615-9CC9-5B5BF562CDCE}" srcOrd="0" destOrd="0" presId="urn:microsoft.com/office/officeart/2008/layout/HorizontalMultiLevelHierarchy"/>
    <dgm:cxn modelId="{60E94FE4-3F1E-453E-8553-0E5A424B1768}" type="presOf" srcId="{3DA4DC4E-560F-4504-A02D-E1E49A7705B2}" destId="{C52D7D3E-D84A-4D63-ACF6-9D8392E4EC04}" srcOrd="0" destOrd="0" presId="urn:microsoft.com/office/officeart/2008/layout/HorizontalMultiLevelHierarchy"/>
    <dgm:cxn modelId="{890783A2-C7AA-4A34-91FE-DCCB82406E60}" type="presOf" srcId="{DDB8CE4F-CE76-4A1C-BE59-A3BDD44246A5}" destId="{8D751606-52A4-41A9-9A8D-5170040F3945}" srcOrd="1" destOrd="0" presId="urn:microsoft.com/office/officeart/2008/layout/HorizontalMultiLevelHierarchy"/>
    <dgm:cxn modelId="{0D8A0582-2FD8-45B2-BF9B-782F7663F4D4}" type="presOf" srcId="{1B3AC5B5-287B-471E-9FC0-471EE76171CA}" destId="{E1721A4D-A672-407D-89E5-F49909F80D84}" srcOrd="1" destOrd="0" presId="urn:microsoft.com/office/officeart/2008/layout/HorizontalMultiLevelHierarchy"/>
    <dgm:cxn modelId="{DC77BBC7-76F7-4A23-B978-2C63D6F2D0A8}" type="presOf" srcId="{8F4BE84B-D3BC-4822-92D4-D4EFC9F18A97}" destId="{0533920B-F57C-4F71-BA9B-C12DDAB8A66D}" srcOrd="0" destOrd="0" presId="urn:microsoft.com/office/officeart/2008/layout/HorizontalMultiLevelHierarchy"/>
    <dgm:cxn modelId="{7C3F80A7-EE5E-4582-92F6-F85AF0677FD8}" type="presOf" srcId="{EA339F95-17A1-439F-8293-9200A9062E41}" destId="{102B32B8-ABBD-4AF3-A1A7-16354055B104}" srcOrd="0" destOrd="0" presId="urn:microsoft.com/office/officeart/2008/layout/HorizontalMultiLevelHierarchy"/>
    <dgm:cxn modelId="{5A1666E0-7323-4D57-B08E-3D8C37E0ED43}" srcId="{60A0BD62-C5A7-4A4B-BA44-1634BF2B1471}" destId="{20401A3F-37A4-4290-8E80-8086A65D45D8}" srcOrd="5" destOrd="0" parTransId="{8F4BE84B-D3BC-4822-92D4-D4EFC9F18A97}" sibTransId="{227CCA9A-69B4-4301-A05A-DAEAF4A35645}"/>
    <dgm:cxn modelId="{E0C6A68D-A748-4C9B-B651-36BC88A195F0}" type="presOf" srcId="{6652A56B-22E7-49C6-AB08-5091D4658DB8}" destId="{B3645E29-B89A-47C4-8E7B-2A9F1A3C7666}" srcOrd="0" destOrd="0" presId="urn:microsoft.com/office/officeart/2008/layout/HorizontalMultiLevelHierarchy"/>
    <dgm:cxn modelId="{8AF226B7-57CF-4CC5-9B28-EF4387CFEE61}" type="presOf" srcId="{A849F6F9-3468-476A-BDEA-56B8431E1C43}" destId="{37123308-FA36-48EB-9486-286B790F7A6D}" srcOrd="0" destOrd="0" presId="urn:microsoft.com/office/officeart/2008/layout/HorizontalMultiLevelHierarchy"/>
    <dgm:cxn modelId="{D8A6CD51-2FDD-45CF-B971-EAE809D376B7}" type="presOf" srcId="{8C3778B9-DB10-4146-868C-A6DECC0D5443}" destId="{E07AEC51-6506-419B-9349-80EF1D901FA8}" srcOrd="1" destOrd="0" presId="urn:microsoft.com/office/officeart/2008/layout/HorizontalMultiLevelHierarchy"/>
    <dgm:cxn modelId="{7CAEEE63-0BA2-490C-A3CC-C0FF39413C9A}" type="presOf" srcId="{A434DACD-4F51-48A1-963C-0E239D4AE218}" destId="{545AF0FD-049E-44B5-99A6-F8825C22CEF0}" srcOrd="1" destOrd="0" presId="urn:microsoft.com/office/officeart/2008/layout/HorizontalMultiLevelHierarchy"/>
    <dgm:cxn modelId="{9E8FEB1D-2B9B-4892-A865-63E2AE78E131}" srcId="{0C56B96F-A3A9-46EA-9BFA-02ECD86E9605}" destId="{EA339F95-17A1-439F-8293-9200A9062E41}" srcOrd="0" destOrd="0" parTransId="{CF2E5B46-08F7-4F6D-8E4C-880A989C1FB2}" sibTransId="{4ECF9190-2C94-42ED-8CA3-AF14EDF57406}"/>
    <dgm:cxn modelId="{90A89257-1905-4966-90DB-4D74A384E942}" type="presOf" srcId="{86390FF6-7D87-43A4-92DC-6B628F9F92B7}" destId="{9BEE41B3-D129-4F89-BF22-5F015AE7E4E2}" srcOrd="0" destOrd="0" presId="urn:microsoft.com/office/officeart/2008/layout/HorizontalMultiLevelHierarchy"/>
    <dgm:cxn modelId="{11017582-6FBD-4FCE-BB12-54E26586DD69}" type="presOf" srcId="{0DD37289-2A38-4215-B70F-DC76AED8BC28}" destId="{B396D851-63C3-4A43-9B17-F5BCA05D7D15}" srcOrd="0" destOrd="0" presId="urn:microsoft.com/office/officeart/2008/layout/HorizontalMultiLevelHierarchy"/>
    <dgm:cxn modelId="{DC277195-80BB-4C1A-92F1-AAD1492F5D27}" type="presOf" srcId="{6438E92B-387C-48B2-A9F0-525C7CA41205}" destId="{19509E2C-BB5D-4784-9509-EEFD1E7C3C41}" srcOrd="1" destOrd="0" presId="urn:microsoft.com/office/officeart/2008/layout/HorizontalMultiLevelHierarchy"/>
    <dgm:cxn modelId="{8065691B-EC2A-47C5-9A83-018ED341A6BB}" type="presOf" srcId="{9E0D6EC6-F975-46EE-BC83-C057CDEF4C1A}" destId="{2CDAB756-6345-4FA5-B1CF-D85FCA23FA56}" srcOrd="1" destOrd="0" presId="urn:microsoft.com/office/officeart/2008/layout/HorizontalMultiLevelHierarchy"/>
    <dgm:cxn modelId="{5EB12B4E-8C31-40F9-B14B-070B8FA916CD}" type="presOf" srcId="{495C3493-FE13-47B3-8143-124E25D2D592}" destId="{8AFCFB1F-819D-45A6-A69C-C156C19F20A1}" srcOrd="0" destOrd="0" presId="urn:microsoft.com/office/officeart/2008/layout/HorizontalMultiLevelHierarchy"/>
    <dgm:cxn modelId="{EF7547F7-572E-4662-9E04-5C145FC081A4}" type="presOf" srcId="{0C56B96F-A3A9-46EA-9BFA-02ECD86E9605}" destId="{C1D6244C-777F-4EFE-8865-3A5F43948CCC}" srcOrd="0" destOrd="0" presId="urn:microsoft.com/office/officeart/2008/layout/HorizontalMultiLevelHierarchy"/>
    <dgm:cxn modelId="{05ABA60A-57AE-4052-AE90-E2E4D2364BF7}" type="presOf" srcId="{5A71D694-11CA-4F30-BA1F-A77AB3EBF01D}" destId="{AA3FBFAB-F48E-4894-9A4E-445EC0BC22C6}" srcOrd="0" destOrd="0" presId="urn:microsoft.com/office/officeart/2008/layout/HorizontalMultiLevelHierarchy"/>
    <dgm:cxn modelId="{97FB79AC-1CE4-4DB9-8B84-DE6DEB3E2077}" type="presOf" srcId="{17DBC74D-5B20-4694-A67B-C2C03A26B186}" destId="{7B0C012A-5D93-4F0D-8468-6950324EAA9C}" srcOrd="0" destOrd="0" presId="urn:microsoft.com/office/officeart/2008/layout/HorizontalMultiLevelHierarchy"/>
    <dgm:cxn modelId="{3601364D-0DAE-48E4-8CA0-57C81FC2EC45}" srcId="{60A0BD62-C5A7-4A4B-BA44-1634BF2B1471}" destId="{0C56B96F-A3A9-46EA-9BFA-02ECD86E9605}" srcOrd="1" destOrd="0" parTransId="{5A71D694-11CA-4F30-BA1F-A77AB3EBF01D}" sibTransId="{D56781BC-78C9-490F-950F-73117AE5334B}"/>
    <dgm:cxn modelId="{BCD5C729-E088-41AF-A62A-81115556A6DB}" type="presOf" srcId="{AE611A79-3BA9-4CEC-A475-3CA73356331B}" destId="{77557131-6E8D-42B7-BEE3-50D2FCC61EDB}" srcOrd="0" destOrd="0" presId="urn:microsoft.com/office/officeart/2008/layout/HorizontalMultiLevelHierarchy"/>
    <dgm:cxn modelId="{A65C169C-F696-430B-8114-9383C7E28F2C}" type="presOf" srcId="{B104313A-EE61-43A5-9B82-CBA1CFC9F548}" destId="{2CEF3744-5802-4C37-ACCC-63847C3841EA}" srcOrd="0" destOrd="0" presId="urn:microsoft.com/office/officeart/2008/layout/HorizontalMultiLevelHierarchy"/>
    <dgm:cxn modelId="{9EB8FD67-411F-4B99-851C-2E4BE25AF55E}" srcId="{B104313A-EE61-43A5-9B82-CBA1CFC9F548}" destId="{7551CD56-536E-4895-9CF2-2756481726B4}" srcOrd="1" destOrd="0" parTransId="{0F67A298-D1B4-4605-B896-AC4D5848A800}" sibTransId="{D2925E6E-861C-4D6F-8C7F-B5F379699556}"/>
    <dgm:cxn modelId="{0005E6F2-BD37-4BC2-AB31-B6A9A6859641}" srcId="{AE611A79-3BA9-4CEC-A475-3CA73356331B}" destId="{BB05ABAC-3C61-4F56-9F3C-350EC85D0409}" srcOrd="0" destOrd="0" parTransId="{0FB91FCC-FD52-41C2-B761-AE011C16C554}" sibTransId="{C62DA920-752A-4B8E-888B-16F1A7EDFAA0}"/>
    <dgm:cxn modelId="{F10BC095-19BD-462D-8CFA-04DB0014EF66}" type="presOf" srcId="{CF2E5B46-08F7-4F6D-8E4C-880A989C1FB2}" destId="{D415A7EB-C1F5-4EC4-90B6-42DD9F34DB59}" srcOrd="1" destOrd="0" presId="urn:microsoft.com/office/officeart/2008/layout/HorizontalMultiLevelHierarchy"/>
    <dgm:cxn modelId="{DE204532-F48E-4AA7-B9C6-DFD609277E02}" type="presOf" srcId="{8DC962E9-60C0-480B-B759-B950657BFF71}" destId="{C261FBE6-88BF-4329-9526-914872454D2C}" srcOrd="0" destOrd="0" presId="urn:microsoft.com/office/officeart/2008/layout/HorizontalMultiLevelHierarchy"/>
    <dgm:cxn modelId="{C2282288-52C8-4C00-B4F6-C14990AB92C3}" type="presOf" srcId="{8C3778B9-DB10-4146-868C-A6DECC0D5443}" destId="{FA7DB93D-617F-4631-875E-E72E33E072F2}" srcOrd="0" destOrd="0" presId="urn:microsoft.com/office/officeart/2008/layout/HorizontalMultiLevelHierarchy"/>
    <dgm:cxn modelId="{8C0053D2-AB74-4D49-A311-65962571F8DF}" type="presOf" srcId="{76CBEA25-ACE7-4B7B-B4DC-78C2798FFEFD}" destId="{27BC5659-DFE0-4B41-A93D-3D62832ED832}" srcOrd="0" destOrd="0" presId="urn:microsoft.com/office/officeart/2008/layout/HorizontalMultiLevelHierarchy"/>
    <dgm:cxn modelId="{201CEDC7-502E-4097-80DF-40E404EBA9B2}" type="presOf" srcId="{E01421DF-0AFF-4E8C-BF1D-1D1C6354AF62}" destId="{B3188401-A9D4-4EC0-8E39-E4188EDDF95A}" srcOrd="0" destOrd="0" presId="urn:microsoft.com/office/officeart/2008/layout/HorizontalMultiLevelHierarchy"/>
    <dgm:cxn modelId="{7A436AF7-682E-489A-A7B4-435170A7B539}" type="presOf" srcId="{8A7BD9B4-7B40-4E61-9BAE-AD6CD4345B75}" destId="{4BA59F0C-37D8-4678-A656-9ADC349A1059}" srcOrd="0"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C08076AE-AA73-4058-9C2B-9CC0346C7FD4}" srcId="{6DCBAF4E-C4FD-411E-890C-95C3351FC1DE}" destId="{17DBC74D-5B20-4694-A67B-C2C03A26B186}" srcOrd="0" destOrd="0" parTransId="{8DC962E9-60C0-480B-B759-B950657BFF71}" sibTransId="{B4FEF582-3A5F-4BA0-8EDD-6F089FD1EB38}"/>
    <dgm:cxn modelId="{A700FE7B-3733-4105-BB4C-F563418791D7}" type="presOf" srcId="{BF122EAC-738E-4A7D-9C1D-A32CF9E3BD36}" destId="{AA0F5732-0A98-4CA9-8367-6F8676AC6428}" srcOrd="0"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5671543A-089E-4DFC-A568-4F0D71A47AE8}" type="presOf" srcId="{DDB8CE4F-CE76-4A1C-BE59-A3BDD44246A5}" destId="{4B7D1E48-817F-465B-AC4D-B0B148A87638}" srcOrd="0" destOrd="0" presId="urn:microsoft.com/office/officeart/2008/layout/HorizontalMultiLevelHierarchy"/>
    <dgm:cxn modelId="{370CEE63-418F-4F7A-B189-207082C01F36}" type="presOf" srcId="{20401A3F-37A4-4290-8E80-8086A65D45D8}" destId="{FC963944-BDBE-4FB2-8E68-7A6280819393}" srcOrd="0" destOrd="0" presId="urn:microsoft.com/office/officeart/2008/layout/HorizontalMultiLevelHierarchy"/>
    <dgm:cxn modelId="{5F681EBF-FE57-4DC8-A6DD-A7263EE7280D}" srcId="{B104313A-EE61-43A5-9B82-CBA1CFC9F548}" destId="{76CBEA25-ACE7-4B7B-B4DC-78C2798FFEFD}" srcOrd="0" destOrd="0" parTransId="{86390FF6-7D87-43A4-92DC-6B628F9F92B7}" sibTransId="{02DE94DB-A948-4700-97F7-80F60C270037}"/>
    <dgm:cxn modelId="{214E4D4A-2A06-4F43-92B9-E62417797692}" type="presOf" srcId="{C016FD38-EBD2-4AD6-BA60-E3CF73572E84}" destId="{DD23752A-D85A-4BD5-836E-1F4BB3699828}" srcOrd="0" destOrd="0" presId="urn:microsoft.com/office/officeart/2008/layout/HorizontalMultiLevelHierarchy"/>
    <dgm:cxn modelId="{6D42E5BF-752E-4F38-978C-27B42D9536C0}" type="presOf" srcId="{CF2E5B46-08F7-4F6D-8E4C-880A989C1FB2}" destId="{C8FAAA85-0A60-46E0-85D2-8DDC283433C4}" srcOrd="0" destOrd="0" presId="urn:microsoft.com/office/officeart/2008/layout/HorizontalMultiLevelHierarchy"/>
    <dgm:cxn modelId="{9BBF54C4-AF2A-4C47-A792-AA617A8298FD}" type="presOf" srcId="{7551CD56-536E-4895-9CF2-2756481726B4}" destId="{9535E006-A4DB-4995-B451-5BF3B1F50036}" srcOrd="0" destOrd="0" presId="urn:microsoft.com/office/officeart/2008/layout/HorizontalMultiLevelHierarchy"/>
    <dgm:cxn modelId="{4D003198-2772-4747-97DF-14CCDEF6BBFD}" type="presOf" srcId="{86390FF6-7D87-43A4-92DC-6B628F9F92B7}" destId="{DCA1806A-8FD8-47E4-9C78-444D8A18CFCB}" srcOrd="1" destOrd="0" presId="urn:microsoft.com/office/officeart/2008/layout/HorizontalMultiLevelHierarchy"/>
    <dgm:cxn modelId="{CB8A0A4B-9B1C-4E46-814D-AD63913D5908}" type="presOf" srcId="{BC7FFCC0-0655-44DD-B0CC-C2A3706205F0}" destId="{9A3E56B3-72DB-4354-ADE1-51117ED54078}" srcOrd="1" destOrd="0" presId="urn:microsoft.com/office/officeart/2008/layout/HorizontalMultiLevelHierarchy"/>
    <dgm:cxn modelId="{4BAD90F9-1059-467A-8FA0-2A1F18A197E4}" type="presOf" srcId="{C27A2B4A-B09C-40F8-B589-878DB71AA82B}" destId="{80C30053-A16B-41BF-B8F1-130F91309B26}" srcOrd="1" destOrd="0" presId="urn:microsoft.com/office/officeart/2008/layout/HorizontalMultiLevelHierarchy"/>
    <dgm:cxn modelId="{3694CE34-9EE6-4E84-9B8E-27BE6680430F}" type="presOf" srcId="{8DC962E9-60C0-480B-B759-B950657BFF71}" destId="{615C08A8-B19A-44EB-A167-77E4EC2E0A6B}" srcOrd="1" destOrd="0" presId="urn:microsoft.com/office/officeart/2008/layout/HorizontalMultiLevelHierarchy"/>
    <dgm:cxn modelId="{29AF9AF1-8DBB-487E-82AB-B80FF85F199F}" type="presOf" srcId="{821E8137-8BB5-4C03-B620-03402AE9D110}" destId="{1EEC2296-A0DB-444D-A8A0-91090199EB20}" srcOrd="0" destOrd="0" presId="urn:microsoft.com/office/officeart/2008/layout/HorizontalMultiLevelHierarchy"/>
    <dgm:cxn modelId="{F9359F5E-53BA-4FF2-AB11-FC4E041C917C}" type="presOf" srcId="{0FB91FCC-FD52-41C2-B761-AE011C16C554}" destId="{6CAD1BDC-6E2D-4FBC-B4C1-B878349B8E0C}" srcOrd="1" destOrd="0" presId="urn:microsoft.com/office/officeart/2008/layout/HorizontalMultiLevelHierarchy"/>
    <dgm:cxn modelId="{14FC8EEB-E24B-4D2C-B786-6BE7C9331E1D}" type="presOf" srcId="{6DCBAF4E-C4FD-411E-890C-95C3351FC1DE}" destId="{0737CD36-67D1-4E58-AE34-CE324200677A}" srcOrd="0"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76A05CBA-90F0-4597-BF7C-1F450C63DE34}" srcId="{60A0BD62-C5A7-4A4B-BA44-1634BF2B1471}" destId="{6652A56B-22E7-49C6-AB08-5091D4658DB8}" srcOrd="4" destOrd="0" parTransId="{9E0D6EC6-F975-46EE-BC83-C057CDEF4C1A}" sibTransId="{89C96C2B-BAA2-4D39-AEFE-5CA86620B447}"/>
    <dgm:cxn modelId="{F712D066-6CAB-4E07-A52C-70650BC34C33}" type="presOf" srcId="{821E8137-8BB5-4C03-B620-03402AE9D110}" destId="{DCDD157E-7E5E-4B02-98D2-EE67DCF78DC1}" srcOrd="1" destOrd="0" presId="urn:microsoft.com/office/officeart/2008/layout/HorizontalMultiLevelHierarchy"/>
    <dgm:cxn modelId="{5FC13CD2-28E8-4420-AF68-69794DB43567}" type="presOf" srcId="{1B3AC5B5-287B-471E-9FC0-471EE76171CA}" destId="{66B6F902-4DA7-4861-B515-65201D5A3653}" srcOrd="0" destOrd="0" presId="urn:microsoft.com/office/officeart/2008/layout/HorizontalMultiLevelHierarchy"/>
    <dgm:cxn modelId="{F29490BF-D59B-4B6B-8831-4D4A0755B394}" type="presOf" srcId="{9740DD15-ABDD-4F9B-A3E9-55ACB770DFCD}" destId="{70792E3E-985B-4CF6-8910-B996840B7BB3}" srcOrd="0" destOrd="0" presId="urn:microsoft.com/office/officeart/2008/layout/HorizontalMultiLevelHierarchy"/>
    <dgm:cxn modelId="{19D2B83D-0ECA-43E6-B848-F371D567D294}" type="presOf" srcId="{60A0BD62-C5A7-4A4B-BA44-1634BF2B1471}" destId="{3B140270-206A-4593-B207-078BEB5D0B10}" srcOrd="0" destOrd="0" presId="urn:microsoft.com/office/officeart/2008/layout/HorizontalMultiLevelHierarchy"/>
    <dgm:cxn modelId="{5E2A61E9-3275-46FE-9CAE-008FA48041C2}" type="presOf" srcId="{0F67A298-D1B4-4605-B896-AC4D5848A800}" destId="{676DE2BD-244E-4B43-AA75-7BE9F2725397}" srcOrd="1"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07FEBBA1-9391-4A02-9112-998267F9BD4E}" type="presOf" srcId="{286C09E8-3D7B-46C7-9E8C-69DAB33FDCA1}" destId="{229609CD-1280-4C89-8833-25152B7D0727}" srcOrd="1" destOrd="0" presId="urn:microsoft.com/office/officeart/2008/layout/HorizontalMultiLevelHierarchy"/>
    <dgm:cxn modelId="{EE1D044E-D966-4822-B818-98475BE924E3}" type="presOf" srcId="{BB05ABAC-3C61-4F56-9F3C-350EC85D0409}" destId="{E47117BE-F56F-4BBF-9479-7580AB426238}" srcOrd="0" destOrd="0" presId="urn:microsoft.com/office/officeart/2008/layout/HorizontalMultiLevelHierarchy"/>
    <dgm:cxn modelId="{5D2566C7-247F-43AF-8C70-775058BA232D}" type="presOf" srcId="{3933F7FB-F7F9-496A-BE3A-2CC54D3AB30F}" destId="{F27BAA2D-FA40-4227-8637-8EC9CC7B969F}" srcOrd="0"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2ABEAEC8-C76E-4C8B-98DC-7FE9B6F7599F}" type="presOf" srcId="{0F67A298-D1B4-4605-B896-AC4D5848A800}" destId="{68463B4A-7D44-451E-A122-C1FA51A9DA16}" srcOrd="0" destOrd="0" presId="urn:microsoft.com/office/officeart/2008/layout/HorizontalMultiLevelHierarchy"/>
    <dgm:cxn modelId="{3661BDE3-DFB1-48E1-BA30-889DBE69DA1B}" srcId="{20401A3F-37A4-4290-8E80-8086A65D45D8}" destId="{E01421DF-0AFF-4E8C-BF1D-1D1C6354AF62}" srcOrd="2" destOrd="0" parTransId="{6438E92B-387C-48B2-A9F0-525C7CA41205}" sibTransId="{000DFDD9-0B66-4D40-8CCC-D831A2306E38}"/>
    <dgm:cxn modelId="{C06F0E71-1270-4553-919D-2E4AB7895393}" srcId="{AE611A79-3BA9-4CEC-A475-3CA73356331B}" destId="{27D815D0-CC38-4BAF-858C-650CBD66E378}" srcOrd="1" destOrd="0" parTransId="{A434DACD-4F51-48A1-963C-0E239D4AE218}" sibTransId="{ABEF605C-EEFB-4F3D-8D28-EBB58938B60D}"/>
    <dgm:cxn modelId="{DECE59CE-B92D-4A98-91C6-02D107D6C7AD}" type="presOf" srcId="{9E0D6EC6-F975-46EE-BC83-C057CDEF4C1A}" destId="{10013F09-6294-4971-A432-C7FC4A477B91}" srcOrd="0" destOrd="0" presId="urn:microsoft.com/office/officeart/2008/layout/HorizontalMultiLevelHierarchy"/>
    <dgm:cxn modelId="{9EBDBDCA-0610-46E8-AC1E-631259647CE1}" type="presOf" srcId="{8F4BE84B-D3BC-4822-92D4-D4EFC9F18A97}" destId="{4E868D01-0694-4FFA-8FEB-ECC7590B8ADF}" srcOrd="1" destOrd="0" presId="urn:microsoft.com/office/officeart/2008/layout/HorizontalMultiLevelHierarchy"/>
    <dgm:cxn modelId="{B579C007-EE1C-463E-A800-9A224AFA227E}" type="presOf" srcId="{495C3493-FE13-47B3-8143-124E25D2D592}" destId="{7D5696A7-6945-4E05-9BAC-366071A49389}" srcOrd="1" destOrd="0" presId="urn:microsoft.com/office/officeart/2008/layout/HorizontalMultiLevelHierarchy"/>
    <dgm:cxn modelId="{E591B442-1AF6-475E-A4E3-2E832381C33E}" type="presOf" srcId="{6438E92B-387C-48B2-A9F0-525C7CA41205}" destId="{91EC878E-FD2D-4F76-B991-1628F8683914}" srcOrd="0" destOrd="0" presId="urn:microsoft.com/office/officeart/2008/layout/HorizontalMultiLevelHierarchy"/>
    <dgm:cxn modelId="{FFE06B4F-FF15-4784-BB7A-B9D9FAAC1E2A}" type="presOf" srcId="{8A7BD9B4-7B40-4E61-9BAE-AD6CD4345B75}" destId="{D863AAE1-2FD7-4F7B-8B3F-DB3419768A18}" srcOrd="1" destOrd="0" presId="urn:microsoft.com/office/officeart/2008/layout/HorizontalMultiLevelHierarchy"/>
    <dgm:cxn modelId="{BF97F7CD-9E9A-42F5-B1E6-581F1395C753}" type="presOf" srcId="{5A71D694-11CA-4F30-BA1F-A77AB3EBF01D}" destId="{782FCDAE-0185-4587-8F65-7CD2DAB74BA1}" srcOrd="1" destOrd="0" presId="urn:microsoft.com/office/officeart/2008/layout/HorizontalMultiLevelHierarchy"/>
    <dgm:cxn modelId="{AE1FE52B-E5DA-4B7C-98FF-FE38657F8FC4}" srcId="{20401A3F-37A4-4290-8E80-8086A65D45D8}" destId="{0DD37289-2A38-4215-B70F-DC76AED8BC28}" srcOrd="0" destOrd="0" parTransId="{495C3493-FE13-47B3-8143-124E25D2D592}" sibTransId="{62E9FC6F-129F-419F-9FC5-1DCBFF091083}"/>
    <dgm:cxn modelId="{5F5A225C-F2CF-41DB-A338-4E2D73BC335D}" type="presParOf" srcId="{C52D7D3E-D84A-4D63-ACF6-9D8392E4EC04}" destId="{233EEFF0-C29A-4D43-B778-CD0796E9ABDF}" srcOrd="0" destOrd="0" presId="urn:microsoft.com/office/officeart/2008/layout/HorizontalMultiLevelHierarchy"/>
    <dgm:cxn modelId="{6ABF68D1-F798-4248-A530-31C31E1B3A0B}" type="presParOf" srcId="{233EEFF0-C29A-4D43-B778-CD0796E9ABDF}" destId="{3B140270-206A-4593-B207-078BEB5D0B10}" srcOrd="0" destOrd="0" presId="urn:microsoft.com/office/officeart/2008/layout/HorizontalMultiLevelHierarchy"/>
    <dgm:cxn modelId="{A76FF343-6AB5-497B-A6C5-2C1CD42C6844}" type="presParOf" srcId="{233EEFF0-C29A-4D43-B778-CD0796E9ABDF}" destId="{3A3749F9-4652-4B41-87B0-67A27AEBC569}" srcOrd="1" destOrd="0" presId="urn:microsoft.com/office/officeart/2008/layout/HorizontalMultiLevelHierarchy"/>
    <dgm:cxn modelId="{5ACF7335-26CD-4F7D-9429-5F96A4B40B83}" type="presParOf" srcId="{3A3749F9-4652-4B41-87B0-67A27AEBC569}" destId="{66B6F902-4DA7-4861-B515-65201D5A3653}" srcOrd="0" destOrd="0" presId="urn:microsoft.com/office/officeart/2008/layout/HorizontalMultiLevelHierarchy"/>
    <dgm:cxn modelId="{5E94F594-7757-4FA1-A884-1C3C3F32D3CB}" type="presParOf" srcId="{66B6F902-4DA7-4861-B515-65201D5A3653}" destId="{E1721A4D-A672-407D-89E5-F49909F80D84}" srcOrd="0" destOrd="0" presId="urn:microsoft.com/office/officeart/2008/layout/HorizontalMultiLevelHierarchy"/>
    <dgm:cxn modelId="{43408AF4-B58A-4C58-B7F7-1AF2234FB4C2}" type="presParOf" srcId="{3A3749F9-4652-4B41-87B0-67A27AEBC569}" destId="{F34EFD3A-6B42-4DB8-AD1D-9FBCF6A2D6AA}" srcOrd="1" destOrd="0" presId="urn:microsoft.com/office/officeart/2008/layout/HorizontalMultiLevelHierarchy"/>
    <dgm:cxn modelId="{FD82BE83-2673-42D2-AA75-AF5112F44F09}" type="presParOf" srcId="{F34EFD3A-6B42-4DB8-AD1D-9FBCF6A2D6AA}" destId="{77557131-6E8D-42B7-BEE3-50D2FCC61EDB}" srcOrd="0" destOrd="0" presId="urn:microsoft.com/office/officeart/2008/layout/HorizontalMultiLevelHierarchy"/>
    <dgm:cxn modelId="{FAFCB4BC-8400-4186-8D7F-2380D951B685}" type="presParOf" srcId="{F34EFD3A-6B42-4DB8-AD1D-9FBCF6A2D6AA}" destId="{02F80A68-B2E6-455E-8D4F-0BCE8D3D4B39}" srcOrd="1" destOrd="0" presId="urn:microsoft.com/office/officeart/2008/layout/HorizontalMultiLevelHierarchy"/>
    <dgm:cxn modelId="{0FD3290D-6C62-475A-9444-F54BC7E6A0AF}" type="presParOf" srcId="{02F80A68-B2E6-455E-8D4F-0BCE8D3D4B39}" destId="{C72102BD-F9F4-4E37-BCA2-456CEBC6015B}" srcOrd="0" destOrd="0" presId="urn:microsoft.com/office/officeart/2008/layout/HorizontalMultiLevelHierarchy"/>
    <dgm:cxn modelId="{533B1E2A-32AC-40CD-9521-EBCE34C3C8D8}" type="presParOf" srcId="{C72102BD-F9F4-4E37-BCA2-456CEBC6015B}" destId="{6CAD1BDC-6E2D-4FBC-B4C1-B878349B8E0C}" srcOrd="0" destOrd="0" presId="urn:microsoft.com/office/officeart/2008/layout/HorizontalMultiLevelHierarchy"/>
    <dgm:cxn modelId="{A362C81D-4C1B-4122-8A63-4C7F0F2F7504}" type="presParOf" srcId="{02F80A68-B2E6-455E-8D4F-0BCE8D3D4B39}" destId="{4C422975-F42C-447A-80EF-EC84053E64C6}" srcOrd="1" destOrd="0" presId="urn:microsoft.com/office/officeart/2008/layout/HorizontalMultiLevelHierarchy"/>
    <dgm:cxn modelId="{5945D3BA-4AA3-4FD2-AAD0-0F6DEBE7016C}" type="presParOf" srcId="{4C422975-F42C-447A-80EF-EC84053E64C6}" destId="{E47117BE-F56F-4BBF-9479-7580AB426238}" srcOrd="0" destOrd="0" presId="urn:microsoft.com/office/officeart/2008/layout/HorizontalMultiLevelHierarchy"/>
    <dgm:cxn modelId="{5E21AB39-DFB0-42B8-8482-0BDD47A87171}" type="presParOf" srcId="{4C422975-F42C-447A-80EF-EC84053E64C6}" destId="{1E2DACFF-D015-4595-A53E-E610D4CB296C}" srcOrd="1" destOrd="0" presId="urn:microsoft.com/office/officeart/2008/layout/HorizontalMultiLevelHierarchy"/>
    <dgm:cxn modelId="{27793F75-1F21-401C-A9AA-33092A9EFED1}" type="presParOf" srcId="{02F80A68-B2E6-455E-8D4F-0BCE8D3D4B39}" destId="{34A29469-37C4-40DD-AF89-18CA320E9649}" srcOrd="2" destOrd="0" presId="urn:microsoft.com/office/officeart/2008/layout/HorizontalMultiLevelHierarchy"/>
    <dgm:cxn modelId="{D047711C-810A-4039-84AE-8E1BD13F558E}" type="presParOf" srcId="{34A29469-37C4-40DD-AF89-18CA320E9649}" destId="{545AF0FD-049E-44B5-99A6-F8825C22CEF0}" srcOrd="0" destOrd="0" presId="urn:microsoft.com/office/officeart/2008/layout/HorizontalMultiLevelHierarchy"/>
    <dgm:cxn modelId="{751F6891-61CF-4B0D-B14E-ACDD30D8630E}" type="presParOf" srcId="{02F80A68-B2E6-455E-8D4F-0BCE8D3D4B39}" destId="{B06AB744-BB68-47C2-998C-898A5A18C200}" srcOrd="3" destOrd="0" presId="urn:microsoft.com/office/officeart/2008/layout/HorizontalMultiLevelHierarchy"/>
    <dgm:cxn modelId="{7B45B986-E877-4BA4-AF47-FCDB2FA64CC6}" type="presParOf" srcId="{B06AB744-BB68-47C2-998C-898A5A18C200}" destId="{4330ECE1-F0F4-40D0-85F6-178AB7D6C737}" srcOrd="0" destOrd="0" presId="urn:microsoft.com/office/officeart/2008/layout/HorizontalMultiLevelHierarchy"/>
    <dgm:cxn modelId="{0F8A2EAF-ADAD-477E-97A0-AC1CC15A5D06}" type="presParOf" srcId="{B06AB744-BB68-47C2-998C-898A5A18C200}" destId="{4D661D76-8E9D-4144-BF22-C4835DA8972B}" srcOrd="1" destOrd="0" presId="urn:microsoft.com/office/officeart/2008/layout/HorizontalMultiLevelHierarchy"/>
    <dgm:cxn modelId="{A7D30C45-8D7E-4553-8CD2-261D546DD312}" type="presParOf" srcId="{02F80A68-B2E6-455E-8D4F-0BCE8D3D4B39}" destId="{4B7D1E48-817F-465B-AC4D-B0B148A87638}" srcOrd="4" destOrd="0" presId="urn:microsoft.com/office/officeart/2008/layout/HorizontalMultiLevelHierarchy"/>
    <dgm:cxn modelId="{48DB2C63-DE0C-4257-AAF0-0CCC759608E0}" type="presParOf" srcId="{4B7D1E48-817F-465B-AC4D-B0B148A87638}" destId="{8D751606-52A4-41A9-9A8D-5170040F3945}" srcOrd="0" destOrd="0" presId="urn:microsoft.com/office/officeart/2008/layout/HorizontalMultiLevelHierarchy"/>
    <dgm:cxn modelId="{02E99109-0462-4426-8AC1-937F62893D99}" type="presParOf" srcId="{02F80A68-B2E6-455E-8D4F-0BCE8D3D4B39}" destId="{F5F268B2-1B57-47C8-8B6F-0BF87F244E96}" srcOrd="5" destOrd="0" presId="urn:microsoft.com/office/officeart/2008/layout/HorizontalMultiLevelHierarchy"/>
    <dgm:cxn modelId="{E3501263-C4EB-4313-9608-572CFA6CF4CE}" type="presParOf" srcId="{F5F268B2-1B57-47C8-8B6F-0BF87F244E96}" destId="{37123308-FA36-48EB-9486-286B790F7A6D}" srcOrd="0" destOrd="0" presId="urn:microsoft.com/office/officeart/2008/layout/HorizontalMultiLevelHierarchy"/>
    <dgm:cxn modelId="{6412F6FA-B91F-4E03-A27D-76382C1C481C}" type="presParOf" srcId="{F5F268B2-1B57-47C8-8B6F-0BF87F244E96}" destId="{2FEE768C-AF01-4E7F-A405-DBD6EDA97A8B}" srcOrd="1" destOrd="0" presId="urn:microsoft.com/office/officeart/2008/layout/HorizontalMultiLevelHierarchy"/>
    <dgm:cxn modelId="{93612C68-7C6F-4830-9BAF-E26E7D6AC5F8}" type="presParOf" srcId="{02F80A68-B2E6-455E-8D4F-0BCE8D3D4B39}" destId="{65FEC7F3-6514-492E-BF02-452F3E476F66}" srcOrd="6" destOrd="0" presId="urn:microsoft.com/office/officeart/2008/layout/HorizontalMultiLevelHierarchy"/>
    <dgm:cxn modelId="{240503B9-C1C6-4251-829B-FC5B838D8851}" type="presParOf" srcId="{65FEC7F3-6514-492E-BF02-452F3E476F66}" destId="{80C30053-A16B-41BF-B8F1-130F91309B26}" srcOrd="0" destOrd="0" presId="urn:microsoft.com/office/officeart/2008/layout/HorizontalMultiLevelHierarchy"/>
    <dgm:cxn modelId="{CDEDD838-6E3C-46F2-9A86-B142F49F972B}" type="presParOf" srcId="{02F80A68-B2E6-455E-8D4F-0BCE8D3D4B39}" destId="{87253914-53C9-4723-B08D-64CFDEAF89DA}" srcOrd="7" destOrd="0" presId="urn:microsoft.com/office/officeart/2008/layout/HorizontalMultiLevelHierarchy"/>
    <dgm:cxn modelId="{12EBC3BB-14C4-446B-A7E4-F635C8C61274}" type="presParOf" srcId="{87253914-53C9-4723-B08D-64CFDEAF89DA}" destId="{70792E3E-985B-4CF6-8910-B996840B7BB3}" srcOrd="0" destOrd="0" presId="urn:microsoft.com/office/officeart/2008/layout/HorizontalMultiLevelHierarchy"/>
    <dgm:cxn modelId="{518BFC56-A8C3-4B7D-A631-00DC0DC3488F}" type="presParOf" srcId="{87253914-53C9-4723-B08D-64CFDEAF89DA}" destId="{8483A883-6205-43DD-95E2-B2DABA276718}" srcOrd="1" destOrd="0" presId="urn:microsoft.com/office/officeart/2008/layout/HorizontalMultiLevelHierarchy"/>
    <dgm:cxn modelId="{E24E70BB-3F42-487B-B264-83FD6B3CAFD3}" type="presParOf" srcId="{02F80A68-B2E6-455E-8D4F-0BCE8D3D4B39}" destId="{FA7DB93D-617F-4631-875E-E72E33E072F2}" srcOrd="8" destOrd="0" presId="urn:microsoft.com/office/officeart/2008/layout/HorizontalMultiLevelHierarchy"/>
    <dgm:cxn modelId="{319E22AA-37AA-4CF0-AD0A-DEB826D5052D}" type="presParOf" srcId="{FA7DB93D-617F-4631-875E-E72E33E072F2}" destId="{E07AEC51-6506-419B-9349-80EF1D901FA8}" srcOrd="0" destOrd="0" presId="urn:microsoft.com/office/officeart/2008/layout/HorizontalMultiLevelHierarchy"/>
    <dgm:cxn modelId="{0F08B410-34BF-4DFB-B69E-376D663A69C1}" type="presParOf" srcId="{02F80A68-B2E6-455E-8D4F-0BCE8D3D4B39}" destId="{E31BE4C6-90A7-483A-B92A-46E67DCEC9DD}" srcOrd="9" destOrd="0" presId="urn:microsoft.com/office/officeart/2008/layout/HorizontalMultiLevelHierarchy"/>
    <dgm:cxn modelId="{18E81F38-D790-4926-BBB4-F6AFDA37AE1C}" type="presParOf" srcId="{E31BE4C6-90A7-483A-B92A-46E67DCEC9DD}" destId="{AA0F5732-0A98-4CA9-8367-6F8676AC6428}" srcOrd="0" destOrd="0" presId="urn:microsoft.com/office/officeart/2008/layout/HorizontalMultiLevelHierarchy"/>
    <dgm:cxn modelId="{833E1FEA-6736-47DA-BFF5-7953110A04FE}" type="presParOf" srcId="{E31BE4C6-90A7-483A-B92A-46E67DCEC9DD}" destId="{C20AD1B8-FC93-4E94-95E9-E5182094DD43}" srcOrd="1" destOrd="0" presId="urn:microsoft.com/office/officeart/2008/layout/HorizontalMultiLevelHierarchy"/>
    <dgm:cxn modelId="{605F22A8-9932-4AA6-AA2B-BE8380DDA5F2}" type="presParOf" srcId="{3A3749F9-4652-4B41-87B0-67A27AEBC569}" destId="{AA3FBFAB-F48E-4894-9A4E-445EC0BC22C6}" srcOrd="2" destOrd="0" presId="urn:microsoft.com/office/officeart/2008/layout/HorizontalMultiLevelHierarchy"/>
    <dgm:cxn modelId="{FE10F57E-1E4F-45E5-97EB-9E167E37C52C}" type="presParOf" srcId="{AA3FBFAB-F48E-4894-9A4E-445EC0BC22C6}" destId="{782FCDAE-0185-4587-8F65-7CD2DAB74BA1}" srcOrd="0" destOrd="0" presId="urn:microsoft.com/office/officeart/2008/layout/HorizontalMultiLevelHierarchy"/>
    <dgm:cxn modelId="{ECA035ED-2065-4D79-BB9C-0B2AF7809604}" type="presParOf" srcId="{3A3749F9-4652-4B41-87B0-67A27AEBC569}" destId="{22491BCF-EFA1-49F5-9E20-C60E19E55385}" srcOrd="3" destOrd="0" presId="urn:microsoft.com/office/officeart/2008/layout/HorizontalMultiLevelHierarchy"/>
    <dgm:cxn modelId="{EF5A92B3-C87A-4FA1-AD4F-6873048F516F}" type="presParOf" srcId="{22491BCF-EFA1-49F5-9E20-C60E19E55385}" destId="{C1D6244C-777F-4EFE-8865-3A5F43948CCC}" srcOrd="0" destOrd="0" presId="urn:microsoft.com/office/officeart/2008/layout/HorizontalMultiLevelHierarchy"/>
    <dgm:cxn modelId="{88BA0BF2-B725-41B6-BC00-75F6C6759977}" type="presParOf" srcId="{22491BCF-EFA1-49F5-9E20-C60E19E55385}" destId="{4A1A976E-E9C8-4C42-A71D-0CBAC27A8881}" srcOrd="1" destOrd="0" presId="urn:microsoft.com/office/officeart/2008/layout/HorizontalMultiLevelHierarchy"/>
    <dgm:cxn modelId="{1F19045C-39A5-4147-BCDB-FF4753B30845}" type="presParOf" srcId="{4A1A976E-E9C8-4C42-A71D-0CBAC27A8881}" destId="{C8FAAA85-0A60-46E0-85D2-8DDC283433C4}" srcOrd="0" destOrd="0" presId="urn:microsoft.com/office/officeart/2008/layout/HorizontalMultiLevelHierarchy"/>
    <dgm:cxn modelId="{F4E03B76-6401-4F3A-8649-EF62320B4136}" type="presParOf" srcId="{C8FAAA85-0A60-46E0-85D2-8DDC283433C4}" destId="{D415A7EB-C1F5-4EC4-90B6-42DD9F34DB59}" srcOrd="0" destOrd="0" presId="urn:microsoft.com/office/officeart/2008/layout/HorizontalMultiLevelHierarchy"/>
    <dgm:cxn modelId="{C72E0582-B43A-41F5-8784-D75AA3992DC6}" type="presParOf" srcId="{4A1A976E-E9C8-4C42-A71D-0CBAC27A8881}" destId="{E7EB78BE-8E79-4EC2-8732-B622ACCAAC95}" srcOrd="1" destOrd="0" presId="urn:microsoft.com/office/officeart/2008/layout/HorizontalMultiLevelHierarchy"/>
    <dgm:cxn modelId="{8D730DE2-B247-43AC-A2C0-5B9E582D47F1}" type="presParOf" srcId="{E7EB78BE-8E79-4EC2-8732-B622ACCAAC95}" destId="{102B32B8-ABBD-4AF3-A1A7-16354055B104}" srcOrd="0" destOrd="0" presId="urn:microsoft.com/office/officeart/2008/layout/HorizontalMultiLevelHierarchy"/>
    <dgm:cxn modelId="{DD7E67C2-4C3F-4A63-BFA7-53739969B4EB}" type="presParOf" srcId="{E7EB78BE-8E79-4EC2-8732-B622ACCAAC95}" destId="{D7A09C71-FC2A-48F6-9CE4-3B7181C4A8FE}" srcOrd="1" destOrd="0" presId="urn:microsoft.com/office/officeart/2008/layout/HorizontalMultiLevelHierarchy"/>
    <dgm:cxn modelId="{8AAE633A-091C-492D-B2D5-CCBB9BB34426}" type="presParOf" srcId="{3A3749F9-4652-4B41-87B0-67A27AEBC569}" destId="{AB478AB7-B0F5-44D8-9ACA-DBA57909D016}" srcOrd="4" destOrd="0" presId="urn:microsoft.com/office/officeart/2008/layout/HorizontalMultiLevelHierarchy"/>
    <dgm:cxn modelId="{6BBE594F-18A0-43F3-97FF-C1C3EE9B7F88}" type="presParOf" srcId="{AB478AB7-B0F5-44D8-9ACA-DBA57909D016}" destId="{229609CD-1280-4C89-8833-25152B7D0727}" srcOrd="0" destOrd="0" presId="urn:microsoft.com/office/officeart/2008/layout/HorizontalMultiLevelHierarchy"/>
    <dgm:cxn modelId="{42AA044C-1D94-430A-8F40-2EBF8EC330FB}" type="presParOf" srcId="{3A3749F9-4652-4B41-87B0-67A27AEBC569}" destId="{B87AFF56-D878-4A3F-9DD6-350116C4A4BB}" srcOrd="5" destOrd="0" presId="urn:microsoft.com/office/officeart/2008/layout/HorizontalMultiLevelHierarchy"/>
    <dgm:cxn modelId="{4B339DB0-B14F-472A-893A-C54089D19571}" type="presParOf" srcId="{B87AFF56-D878-4A3F-9DD6-350116C4A4BB}" destId="{2CEF3744-5802-4C37-ACCC-63847C3841EA}" srcOrd="0" destOrd="0" presId="urn:microsoft.com/office/officeart/2008/layout/HorizontalMultiLevelHierarchy"/>
    <dgm:cxn modelId="{906C0D3A-7149-4F22-957A-CB01A93CC530}" type="presParOf" srcId="{B87AFF56-D878-4A3F-9DD6-350116C4A4BB}" destId="{ECCDCC35-1805-4485-9431-BEBCE8AF6313}" srcOrd="1" destOrd="0" presId="urn:microsoft.com/office/officeart/2008/layout/HorizontalMultiLevelHierarchy"/>
    <dgm:cxn modelId="{243853BB-5768-498B-AB98-C00E0BC407A8}" type="presParOf" srcId="{ECCDCC35-1805-4485-9431-BEBCE8AF6313}" destId="{9BEE41B3-D129-4F89-BF22-5F015AE7E4E2}" srcOrd="0" destOrd="0" presId="urn:microsoft.com/office/officeart/2008/layout/HorizontalMultiLevelHierarchy"/>
    <dgm:cxn modelId="{AF363B97-0F63-4601-B472-E2457FCBA8BC}" type="presParOf" srcId="{9BEE41B3-D129-4F89-BF22-5F015AE7E4E2}" destId="{DCA1806A-8FD8-47E4-9C78-444D8A18CFCB}" srcOrd="0" destOrd="0" presId="urn:microsoft.com/office/officeart/2008/layout/HorizontalMultiLevelHierarchy"/>
    <dgm:cxn modelId="{71BE6893-287F-41D3-8D2F-96F166687386}" type="presParOf" srcId="{ECCDCC35-1805-4485-9431-BEBCE8AF6313}" destId="{02E27E45-D5A2-479E-B705-7CF13CDD094D}" srcOrd="1" destOrd="0" presId="urn:microsoft.com/office/officeart/2008/layout/HorizontalMultiLevelHierarchy"/>
    <dgm:cxn modelId="{70C02FC5-8FFE-4A23-9EC6-2779DC1B26E1}" type="presParOf" srcId="{02E27E45-D5A2-479E-B705-7CF13CDD094D}" destId="{27BC5659-DFE0-4B41-A93D-3D62832ED832}" srcOrd="0" destOrd="0" presId="urn:microsoft.com/office/officeart/2008/layout/HorizontalMultiLevelHierarchy"/>
    <dgm:cxn modelId="{2B0B6BDD-8A07-4C84-9B12-17C45B2D75FB}" type="presParOf" srcId="{02E27E45-D5A2-479E-B705-7CF13CDD094D}" destId="{144DAEEC-0B6B-4B6C-BF7B-E8E5E3B799CC}" srcOrd="1" destOrd="0" presId="urn:microsoft.com/office/officeart/2008/layout/HorizontalMultiLevelHierarchy"/>
    <dgm:cxn modelId="{51991E8A-AA51-4C44-8DC9-C0B12286674E}" type="presParOf" srcId="{ECCDCC35-1805-4485-9431-BEBCE8AF6313}" destId="{68463B4A-7D44-451E-A122-C1FA51A9DA16}" srcOrd="2" destOrd="0" presId="urn:microsoft.com/office/officeart/2008/layout/HorizontalMultiLevelHierarchy"/>
    <dgm:cxn modelId="{0ABEF81C-DA27-43AE-969F-E7D620494430}" type="presParOf" srcId="{68463B4A-7D44-451E-A122-C1FA51A9DA16}" destId="{676DE2BD-244E-4B43-AA75-7BE9F2725397}" srcOrd="0" destOrd="0" presId="urn:microsoft.com/office/officeart/2008/layout/HorizontalMultiLevelHierarchy"/>
    <dgm:cxn modelId="{4D9239D5-5346-4D81-BB62-74C18D5CF98A}" type="presParOf" srcId="{ECCDCC35-1805-4485-9431-BEBCE8AF6313}" destId="{C671614D-769F-4A99-8ECE-E8BBB7201CED}" srcOrd="3" destOrd="0" presId="urn:microsoft.com/office/officeart/2008/layout/HorizontalMultiLevelHierarchy"/>
    <dgm:cxn modelId="{1AFA1C13-7B03-4EEA-BA5B-4344CC7EC7EB}" type="presParOf" srcId="{C671614D-769F-4A99-8ECE-E8BBB7201CED}" destId="{9535E006-A4DB-4995-B451-5BF3B1F50036}" srcOrd="0" destOrd="0" presId="urn:microsoft.com/office/officeart/2008/layout/HorizontalMultiLevelHierarchy"/>
    <dgm:cxn modelId="{1844BBFA-7934-4E96-A491-AC052C19020B}" type="presParOf" srcId="{C671614D-769F-4A99-8ECE-E8BBB7201CED}" destId="{CF68C548-DD77-40F0-AF5D-E3053B37A88F}" srcOrd="1" destOrd="0" presId="urn:microsoft.com/office/officeart/2008/layout/HorizontalMultiLevelHierarchy"/>
    <dgm:cxn modelId="{42313EA9-B9C3-4C44-A05C-C8F5FF1BE00C}" type="presParOf" srcId="{3A3749F9-4652-4B41-87B0-67A27AEBC569}" destId="{C0549958-C0D7-4734-B285-167449E3EF2B}" srcOrd="6" destOrd="0" presId="urn:microsoft.com/office/officeart/2008/layout/HorizontalMultiLevelHierarchy"/>
    <dgm:cxn modelId="{26E0F5A6-47F4-4B66-B53C-934EFD020FC0}" type="presParOf" srcId="{C0549958-C0D7-4734-B285-167449E3EF2B}" destId="{43E45302-320B-42B9-8045-AE9D80CEE23C}" srcOrd="0" destOrd="0" presId="urn:microsoft.com/office/officeart/2008/layout/HorizontalMultiLevelHierarchy"/>
    <dgm:cxn modelId="{5757F8BB-A6B1-4876-BCC5-D52708D7C543}" type="presParOf" srcId="{3A3749F9-4652-4B41-87B0-67A27AEBC569}" destId="{ACA7CA68-8A0A-41E6-A5B6-DD12D050D595}" srcOrd="7" destOrd="0" presId="urn:microsoft.com/office/officeart/2008/layout/HorizontalMultiLevelHierarchy"/>
    <dgm:cxn modelId="{15AF8FEC-62A0-4C6A-B8D8-73A8AAB2B196}" type="presParOf" srcId="{ACA7CA68-8A0A-41E6-A5B6-DD12D050D595}" destId="{0737CD36-67D1-4E58-AE34-CE324200677A}" srcOrd="0" destOrd="0" presId="urn:microsoft.com/office/officeart/2008/layout/HorizontalMultiLevelHierarchy"/>
    <dgm:cxn modelId="{DE8514B6-3AFF-47CB-9B14-A380E2F933B3}" type="presParOf" srcId="{ACA7CA68-8A0A-41E6-A5B6-DD12D050D595}" destId="{3976213C-F01E-48B6-A7DC-540618B5AD21}" srcOrd="1" destOrd="0" presId="urn:microsoft.com/office/officeart/2008/layout/HorizontalMultiLevelHierarchy"/>
    <dgm:cxn modelId="{48C9B53A-863E-4EF2-83EA-A4DC6BD6DEDC}" type="presParOf" srcId="{3976213C-F01E-48B6-A7DC-540618B5AD21}" destId="{C261FBE6-88BF-4329-9526-914872454D2C}" srcOrd="0" destOrd="0" presId="urn:microsoft.com/office/officeart/2008/layout/HorizontalMultiLevelHierarchy"/>
    <dgm:cxn modelId="{D9F878B6-2EB0-4794-9F3A-1D66F1A59E46}" type="presParOf" srcId="{C261FBE6-88BF-4329-9526-914872454D2C}" destId="{615C08A8-B19A-44EB-A167-77E4EC2E0A6B}" srcOrd="0" destOrd="0" presId="urn:microsoft.com/office/officeart/2008/layout/HorizontalMultiLevelHierarchy"/>
    <dgm:cxn modelId="{26C4F71B-BF27-4FD2-9189-ECF0C5DF07E2}" type="presParOf" srcId="{3976213C-F01E-48B6-A7DC-540618B5AD21}" destId="{12548206-331D-433A-BAF0-49BBBF276C4A}" srcOrd="1" destOrd="0" presId="urn:microsoft.com/office/officeart/2008/layout/HorizontalMultiLevelHierarchy"/>
    <dgm:cxn modelId="{E3A79CC7-62B2-446D-B213-A6E813DD3AA4}" type="presParOf" srcId="{12548206-331D-433A-BAF0-49BBBF276C4A}" destId="{7B0C012A-5D93-4F0D-8468-6950324EAA9C}" srcOrd="0" destOrd="0" presId="urn:microsoft.com/office/officeart/2008/layout/HorizontalMultiLevelHierarchy"/>
    <dgm:cxn modelId="{A9B0459D-2A78-4EAD-BDC3-B7AA47EE5160}" type="presParOf" srcId="{12548206-331D-433A-BAF0-49BBBF276C4A}" destId="{CE7118F1-7247-42D7-B720-0862319A05DB}" srcOrd="1" destOrd="0" presId="urn:microsoft.com/office/officeart/2008/layout/HorizontalMultiLevelHierarchy"/>
    <dgm:cxn modelId="{2E3792E3-3728-4FF4-A191-9E8DD8ABE0F2}" type="presParOf" srcId="{3976213C-F01E-48B6-A7DC-540618B5AD21}" destId="{4BA59F0C-37D8-4678-A656-9ADC349A1059}" srcOrd="2" destOrd="0" presId="urn:microsoft.com/office/officeart/2008/layout/HorizontalMultiLevelHierarchy"/>
    <dgm:cxn modelId="{32066EAC-9318-436E-BBE9-4F0D736923E6}" type="presParOf" srcId="{4BA59F0C-37D8-4678-A656-9ADC349A1059}" destId="{D863AAE1-2FD7-4F7B-8B3F-DB3419768A18}" srcOrd="0" destOrd="0" presId="urn:microsoft.com/office/officeart/2008/layout/HorizontalMultiLevelHierarchy"/>
    <dgm:cxn modelId="{C7202AA2-F27A-4487-BCD0-0E7769503C48}" type="presParOf" srcId="{3976213C-F01E-48B6-A7DC-540618B5AD21}" destId="{2D09791B-A5C9-4ABB-8B16-B78BDFB9B002}" srcOrd="3" destOrd="0" presId="urn:microsoft.com/office/officeart/2008/layout/HorizontalMultiLevelHierarchy"/>
    <dgm:cxn modelId="{EBBC41FB-0311-47EE-A31F-DBADC6660629}" type="presParOf" srcId="{2D09791B-A5C9-4ABB-8B16-B78BDFB9B002}" destId="{9808C5B4-8D29-42C9-B737-06377246B326}" srcOrd="0" destOrd="0" presId="urn:microsoft.com/office/officeart/2008/layout/HorizontalMultiLevelHierarchy"/>
    <dgm:cxn modelId="{4838EFD4-7DC5-4D70-99AD-5396F7F03B41}" type="presParOf" srcId="{2D09791B-A5C9-4ABB-8B16-B78BDFB9B002}" destId="{6F70343A-CB33-467C-AAF5-2AC5F2594C9C}" srcOrd="1" destOrd="0" presId="urn:microsoft.com/office/officeart/2008/layout/HorizontalMultiLevelHierarchy"/>
    <dgm:cxn modelId="{BC73A141-F84B-4252-80ED-17944FC4C120}" type="presParOf" srcId="{3A3749F9-4652-4B41-87B0-67A27AEBC569}" destId="{10013F09-6294-4971-A432-C7FC4A477B91}" srcOrd="8" destOrd="0" presId="urn:microsoft.com/office/officeart/2008/layout/HorizontalMultiLevelHierarchy"/>
    <dgm:cxn modelId="{9A2CDF7F-1D8C-4310-AEDD-1A952267D8E8}" type="presParOf" srcId="{10013F09-6294-4971-A432-C7FC4A477B91}" destId="{2CDAB756-6345-4FA5-B1CF-D85FCA23FA56}" srcOrd="0" destOrd="0" presId="urn:microsoft.com/office/officeart/2008/layout/HorizontalMultiLevelHierarchy"/>
    <dgm:cxn modelId="{2E6975DC-5AC1-4A13-935F-C8526413FD27}" type="presParOf" srcId="{3A3749F9-4652-4B41-87B0-67A27AEBC569}" destId="{EF3CF4FA-37CA-464C-9BA4-987E1F8389FD}" srcOrd="9" destOrd="0" presId="urn:microsoft.com/office/officeart/2008/layout/HorizontalMultiLevelHierarchy"/>
    <dgm:cxn modelId="{BA808077-B1B8-4EC0-B8DF-8BE5F679B3C7}" type="presParOf" srcId="{EF3CF4FA-37CA-464C-9BA4-987E1F8389FD}" destId="{B3645E29-B89A-47C4-8E7B-2A9F1A3C7666}" srcOrd="0" destOrd="0" presId="urn:microsoft.com/office/officeart/2008/layout/HorizontalMultiLevelHierarchy"/>
    <dgm:cxn modelId="{11F7A821-1AA8-4CC7-BC80-D7378E7461C2}" type="presParOf" srcId="{EF3CF4FA-37CA-464C-9BA4-987E1F8389FD}" destId="{4A47B9DD-5A53-4ADD-B31F-5255349AFDCC}" srcOrd="1" destOrd="0" presId="urn:microsoft.com/office/officeart/2008/layout/HorizontalMultiLevelHierarchy"/>
    <dgm:cxn modelId="{6E5CAECE-F435-4097-B19F-7CFBFC379DDE}" type="presParOf" srcId="{4A47B9DD-5A53-4ADD-B31F-5255349AFDCC}" destId="{15EF40C6-3632-4615-9CC9-5B5BF562CDCE}" srcOrd="0" destOrd="0" presId="urn:microsoft.com/office/officeart/2008/layout/HorizontalMultiLevelHierarchy"/>
    <dgm:cxn modelId="{D069284A-654F-41FA-B41B-D05717B3A6A5}" type="presParOf" srcId="{15EF40C6-3632-4615-9CC9-5B5BF562CDCE}" destId="{9A3E56B3-72DB-4354-ADE1-51117ED54078}" srcOrd="0" destOrd="0" presId="urn:microsoft.com/office/officeart/2008/layout/HorizontalMultiLevelHierarchy"/>
    <dgm:cxn modelId="{81DDEE18-FEEF-491A-8050-79BF0383AF38}" type="presParOf" srcId="{4A47B9DD-5A53-4ADD-B31F-5255349AFDCC}" destId="{CAE75A7A-9D79-4F6F-82F9-7687BAB02F3E}" srcOrd="1" destOrd="0" presId="urn:microsoft.com/office/officeart/2008/layout/HorizontalMultiLevelHierarchy"/>
    <dgm:cxn modelId="{13ED7690-8882-4FC3-B650-6D24826C6F7A}" type="presParOf" srcId="{CAE75A7A-9D79-4F6F-82F9-7687BAB02F3E}" destId="{DD23752A-D85A-4BD5-836E-1F4BB3699828}" srcOrd="0" destOrd="0" presId="urn:microsoft.com/office/officeart/2008/layout/HorizontalMultiLevelHierarchy"/>
    <dgm:cxn modelId="{60B95027-DAD5-48B9-8DCF-F996AFF3FB48}" type="presParOf" srcId="{CAE75A7A-9D79-4F6F-82F9-7687BAB02F3E}" destId="{FE69B9C0-2FE6-4AF6-8353-9051D5F2C647}" srcOrd="1" destOrd="0" presId="urn:microsoft.com/office/officeart/2008/layout/HorizontalMultiLevelHierarchy"/>
    <dgm:cxn modelId="{132D75BE-8685-4DC2-8AFB-5C7DB6062ECA}" type="presParOf" srcId="{3A3749F9-4652-4B41-87B0-67A27AEBC569}" destId="{0533920B-F57C-4F71-BA9B-C12DDAB8A66D}" srcOrd="10" destOrd="0" presId="urn:microsoft.com/office/officeart/2008/layout/HorizontalMultiLevelHierarchy"/>
    <dgm:cxn modelId="{96009BEC-1DBE-4268-8E34-A024E37532CA}" type="presParOf" srcId="{0533920B-F57C-4F71-BA9B-C12DDAB8A66D}" destId="{4E868D01-0694-4FFA-8FEB-ECC7590B8ADF}" srcOrd="0" destOrd="0" presId="urn:microsoft.com/office/officeart/2008/layout/HorizontalMultiLevelHierarchy"/>
    <dgm:cxn modelId="{50B63E9A-78E7-4956-82D1-2A86DC1EE8DC}" type="presParOf" srcId="{3A3749F9-4652-4B41-87B0-67A27AEBC569}" destId="{3DB94DA0-BA63-4FA2-8AE4-DA2D991020BF}" srcOrd="11" destOrd="0" presId="urn:microsoft.com/office/officeart/2008/layout/HorizontalMultiLevelHierarchy"/>
    <dgm:cxn modelId="{23431FC2-68D5-4921-956D-0973F74C8882}" type="presParOf" srcId="{3DB94DA0-BA63-4FA2-8AE4-DA2D991020BF}" destId="{FC963944-BDBE-4FB2-8E68-7A6280819393}" srcOrd="0" destOrd="0" presId="urn:microsoft.com/office/officeart/2008/layout/HorizontalMultiLevelHierarchy"/>
    <dgm:cxn modelId="{A67E9D4E-FC60-404F-9434-A7C16E15240E}" type="presParOf" srcId="{3DB94DA0-BA63-4FA2-8AE4-DA2D991020BF}" destId="{0B83FB83-DE81-4425-B38F-52C883666471}" srcOrd="1" destOrd="0" presId="urn:microsoft.com/office/officeart/2008/layout/HorizontalMultiLevelHierarchy"/>
    <dgm:cxn modelId="{7FE82522-8365-4E5D-BF42-237C6D637680}" type="presParOf" srcId="{0B83FB83-DE81-4425-B38F-52C883666471}" destId="{8AFCFB1F-819D-45A6-A69C-C156C19F20A1}" srcOrd="0" destOrd="0" presId="urn:microsoft.com/office/officeart/2008/layout/HorizontalMultiLevelHierarchy"/>
    <dgm:cxn modelId="{AC72C48C-54F1-418A-84A6-15C56246F56C}" type="presParOf" srcId="{8AFCFB1F-819D-45A6-A69C-C156C19F20A1}" destId="{7D5696A7-6945-4E05-9BAC-366071A49389}" srcOrd="0" destOrd="0" presId="urn:microsoft.com/office/officeart/2008/layout/HorizontalMultiLevelHierarchy"/>
    <dgm:cxn modelId="{7A66037C-CFB1-4780-80C2-300D12736545}" type="presParOf" srcId="{0B83FB83-DE81-4425-B38F-52C883666471}" destId="{8ABB327A-2EF4-4B9E-AD06-631D8EE272E7}" srcOrd="1" destOrd="0" presId="urn:microsoft.com/office/officeart/2008/layout/HorizontalMultiLevelHierarchy"/>
    <dgm:cxn modelId="{14D157E2-16CF-4114-8BB0-4B943F5EC47B}" type="presParOf" srcId="{8ABB327A-2EF4-4B9E-AD06-631D8EE272E7}" destId="{B396D851-63C3-4A43-9B17-F5BCA05D7D15}" srcOrd="0" destOrd="0" presId="urn:microsoft.com/office/officeart/2008/layout/HorizontalMultiLevelHierarchy"/>
    <dgm:cxn modelId="{EBEFD852-484C-41E5-AC25-E61EFB8D18CD}" type="presParOf" srcId="{8ABB327A-2EF4-4B9E-AD06-631D8EE272E7}" destId="{434C18F0-78AF-4A08-B080-4EE2F092B5D5}" srcOrd="1" destOrd="0" presId="urn:microsoft.com/office/officeart/2008/layout/HorizontalMultiLevelHierarchy"/>
    <dgm:cxn modelId="{C02198C5-B1AC-4B86-9D5C-CCEAF83B45FD}" type="presParOf" srcId="{0B83FB83-DE81-4425-B38F-52C883666471}" destId="{1EEC2296-A0DB-444D-A8A0-91090199EB20}" srcOrd="2" destOrd="0" presId="urn:microsoft.com/office/officeart/2008/layout/HorizontalMultiLevelHierarchy"/>
    <dgm:cxn modelId="{F87EBC8E-7CD9-4BE6-A591-D626DBB37046}" type="presParOf" srcId="{1EEC2296-A0DB-444D-A8A0-91090199EB20}" destId="{DCDD157E-7E5E-4B02-98D2-EE67DCF78DC1}" srcOrd="0" destOrd="0" presId="urn:microsoft.com/office/officeart/2008/layout/HorizontalMultiLevelHierarchy"/>
    <dgm:cxn modelId="{A4677FA0-E4BD-4709-B7FD-E18D7541AFD5}" type="presParOf" srcId="{0B83FB83-DE81-4425-B38F-52C883666471}" destId="{E92E1AD2-3F4C-4BA1-9602-9290AAC8849D}" srcOrd="3" destOrd="0" presId="urn:microsoft.com/office/officeart/2008/layout/HorizontalMultiLevelHierarchy"/>
    <dgm:cxn modelId="{59514B88-9602-4FA6-989F-A6E8138B7719}" type="presParOf" srcId="{E92E1AD2-3F4C-4BA1-9602-9290AAC8849D}" destId="{F27BAA2D-FA40-4227-8637-8EC9CC7B969F}" srcOrd="0" destOrd="0" presId="urn:microsoft.com/office/officeart/2008/layout/HorizontalMultiLevelHierarchy"/>
    <dgm:cxn modelId="{2A4FF38A-FEE7-4D9A-8A80-6419FFB37D83}" type="presParOf" srcId="{E92E1AD2-3F4C-4BA1-9602-9290AAC8849D}" destId="{D908D899-25AA-40E9-98CB-24515F7FFC52}" srcOrd="1" destOrd="0" presId="urn:microsoft.com/office/officeart/2008/layout/HorizontalMultiLevelHierarchy"/>
    <dgm:cxn modelId="{4D53E397-ABAF-4E64-AC51-B059248BC738}" type="presParOf" srcId="{0B83FB83-DE81-4425-B38F-52C883666471}" destId="{91EC878E-FD2D-4F76-B991-1628F8683914}" srcOrd="4" destOrd="0" presId="urn:microsoft.com/office/officeart/2008/layout/HorizontalMultiLevelHierarchy"/>
    <dgm:cxn modelId="{DA258964-C06F-429D-844A-9766B3640BC2}" type="presParOf" srcId="{91EC878E-FD2D-4F76-B991-1628F8683914}" destId="{19509E2C-BB5D-4784-9509-EEFD1E7C3C41}" srcOrd="0" destOrd="0" presId="urn:microsoft.com/office/officeart/2008/layout/HorizontalMultiLevelHierarchy"/>
    <dgm:cxn modelId="{6C24D6C6-5172-481C-B677-5CEFC57D53C2}" type="presParOf" srcId="{0B83FB83-DE81-4425-B38F-52C883666471}" destId="{CD274F23-7E80-4E6A-9AA0-41DA08C5304F}" srcOrd="5" destOrd="0" presId="urn:microsoft.com/office/officeart/2008/layout/HorizontalMultiLevelHierarchy"/>
    <dgm:cxn modelId="{5073A240-03A4-45DE-A0C1-68713E9626DF}" type="presParOf" srcId="{CD274F23-7E80-4E6A-9AA0-41DA08C5304F}" destId="{B3188401-A9D4-4EC0-8E39-E4188EDDF95A}" srcOrd="0" destOrd="0" presId="urn:microsoft.com/office/officeart/2008/layout/HorizontalMultiLevelHierarchy"/>
    <dgm:cxn modelId="{682EB26B-BC26-4FA5-83F5-9512298F4AC8}"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自查总结</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留存备查</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a:solidFill>
          <a:srgbClr val="0066FF"/>
        </a:solidFill>
        <a:ln>
          <a:solidFill>
            <a:schemeClr val="accent1"/>
          </a:solidFill>
        </a:ln>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监督制约</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信用承诺</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内部公示</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3601364D-0DAE-48E4-8CA0-57C81FC2EC45}" srcId="{60A0BD62-C5A7-4A4B-BA44-1634BF2B1471}" destId="{0C56B96F-A3A9-46EA-9BFA-02ECD86E9605}" srcOrd="1" destOrd="0" parTransId="{5A71D694-11CA-4F30-BA1F-A77AB3EBF01D}" sibTransId="{D56781BC-78C9-490F-950F-73117AE5334B}"/>
    <dgm:cxn modelId="{44F57112-E162-4D92-9BF4-A30EAB450D45}" type="presOf" srcId="{8DC962E9-60C0-480B-B759-B950657BFF71}" destId="{615C08A8-B19A-44EB-A167-77E4EC2E0A6B}" srcOrd="1" destOrd="0" presId="urn:microsoft.com/office/officeart/2008/layout/HorizontalMultiLevelHierarchy"/>
    <dgm:cxn modelId="{B6D1857F-FAD7-41B0-8836-892EA9218F08}" type="presOf" srcId="{8A7BD9B4-7B40-4E61-9BAE-AD6CD4345B75}" destId="{4BA59F0C-37D8-4678-A656-9ADC349A1059}" srcOrd="0" destOrd="0" presId="urn:microsoft.com/office/officeart/2008/layout/HorizontalMultiLevelHierarchy"/>
    <dgm:cxn modelId="{0363369D-E7BC-4A98-9A5F-9A32BBA95CE5}" type="presOf" srcId="{BF122EAC-738E-4A7D-9C1D-A32CF9E3BD36}" destId="{AA0F5732-0A98-4CA9-8367-6F8676AC6428}" srcOrd="0" destOrd="0" presId="urn:microsoft.com/office/officeart/2008/layout/HorizontalMultiLevelHierarchy"/>
    <dgm:cxn modelId="{CF5A320E-E67F-43DE-8B2C-B01119C9E3E6}" type="presOf" srcId="{495C3493-FE13-47B3-8143-124E25D2D592}" destId="{8AFCFB1F-819D-45A6-A69C-C156C19F20A1}" srcOrd="0" destOrd="0" presId="urn:microsoft.com/office/officeart/2008/layout/HorizontalMultiLevelHierarchy"/>
    <dgm:cxn modelId="{75453BAA-7717-4C1A-9945-2D54A5E3604A}" type="presOf" srcId="{6438E92B-387C-48B2-A9F0-525C7CA41205}" destId="{91EC878E-FD2D-4F76-B991-1628F8683914}" srcOrd="0" destOrd="0" presId="urn:microsoft.com/office/officeart/2008/layout/HorizontalMultiLevelHierarchy"/>
    <dgm:cxn modelId="{268CA5D1-798E-42CC-849D-AEC784581E24}" type="presOf" srcId="{3DA4DC4E-560F-4504-A02D-E1E49A7705B2}" destId="{C52D7D3E-D84A-4D63-ACF6-9D8392E4EC04}" srcOrd="0" destOrd="0" presId="urn:microsoft.com/office/officeart/2008/layout/HorizontalMultiLevelHierarchy"/>
    <dgm:cxn modelId="{2C829C88-3F48-4373-955E-3A1039FC56F7}" type="presOf" srcId="{9740DD15-ABDD-4F9B-A3E9-55ACB770DFCD}" destId="{70792E3E-985B-4CF6-8910-B996840B7BB3}" srcOrd="0"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7BD17E2A-8DE8-417E-8B52-1EED300A7D83}" type="presOf" srcId="{B104313A-EE61-43A5-9B82-CBA1CFC9F548}" destId="{2CEF3744-5802-4C37-ACCC-63847C3841EA}" srcOrd="0"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79781A81-E5F5-4A5A-84B6-6CC6C6049C96}" type="presOf" srcId="{A849F6F9-3468-476A-BDEA-56B8431E1C43}" destId="{37123308-FA36-48EB-9486-286B790F7A6D}" srcOrd="0" destOrd="0" presId="urn:microsoft.com/office/officeart/2008/layout/HorizontalMultiLevelHierarchy"/>
    <dgm:cxn modelId="{4D23B1F5-CE10-454E-89BB-4C9962005F7D}" type="presOf" srcId="{C016FD38-EBD2-4AD6-BA60-E3CF73572E84}" destId="{DD23752A-D85A-4BD5-836E-1F4BB3699828}" srcOrd="0"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55C69143-5E4D-496D-8502-DCF28D0AD73C}" type="presOf" srcId="{8F4BE84B-D3BC-4822-92D4-D4EFC9F18A97}" destId="{0533920B-F57C-4F71-BA9B-C12DDAB8A66D}" srcOrd="0" destOrd="0" presId="urn:microsoft.com/office/officeart/2008/layout/HorizontalMultiLevelHierarchy"/>
    <dgm:cxn modelId="{083014AC-8E8B-4E08-ABDA-9C1159BD01B3}" type="presOf" srcId="{821E8137-8BB5-4C03-B620-03402AE9D110}" destId="{DCDD157E-7E5E-4B02-98D2-EE67DCF78DC1}" srcOrd="1" destOrd="0" presId="urn:microsoft.com/office/officeart/2008/layout/HorizontalMultiLevelHierarchy"/>
    <dgm:cxn modelId="{693F3464-6009-44A7-BEDF-1789BCCF9BC0}" type="presOf" srcId="{20401A3F-37A4-4290-8E80-8086A65D45D8}" destId="{FC963944-BDBE-4FB2-8E68-7A6280819393}" srcOrd="0" destOrd="0" presId="urn:microsoft.com/office/officeart/2008/layout/HorizontalMultiLevelHierarchy"/>
    <dgm:cxn modelId="{F35290F0-3EBA-4DDC-AC90-CDEDCE79C66C}" type="presOf" srcId="{BC7FFCC0-0655-44DD-B0CC-C2A3706205F0}" destId="{9A3E56B3-72DB-4354-ADE1-51117ED54078}" srcOrd="1" destOrd="0" presId="urn:microsoft.com/office/officeart/2008/layout/HorizontalMultiLevelHierarchy"/>
    <dgm:cxn modelId="{B8A5B472-98C6-47DC-B6AC-E3BBF46330C3}" type="presOf" srcId="{3933F7FB-F7F9-496A-BE3A-2CC54D3AB30F}" destId="{F27BAA2D-FA40-4227-8637-8EC9CC7B969F}" srcOrd="0"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6461170B-6DDC-466B-936C-84D7E252DEED}" type="presOf" srcId="{6DCBAF4E-C4FD-411E-890C-95C3351FC1DE}" destId="{0737CD36-67D1-4E58-AE34-CE324200677A}" srcOrd="0" destOrd="0" presId="urn:microsoft.com/office/officeart/2008/layout/HorizontalMultiLevelHierarchy"/>
    <dgm:cxn modelId="{18582752-F8C6-4A09-AFF7-D1153ABE9AD4}" type="presOf" srcId="{8C3778B9-DB10-4146-868C-A6DECC0D5443}" destId="{FA7DB93D-617F-4631-875E-E72E33E072F2}" srcOrd="0" destOrd="0" presId="urn:microsoft.com/office/officeart/2008/layout/HorizontalMultiLevelHierarchy"/>
    <dgm:cxn modelId="{F915290E-CAF5-4040-B749-D039F47F520F}" type="presOf" srcId="{6652A56B-22E7-49C6-AB08-5091D4658DB8}" destId="{B3645E29-B89A-47C4-8E7B-2A9F1A3C7666}" srcOrd="0" destOrd="0" presId="urn:microsoft.com/office/officeart/2008/layout/HorizontalMultiLevelHierarchy"/>
    <dgm:cxn modelId="{5A1666E0-7323-4D57-B08E-3D8C37E0ED43}" srcId="{60A0BD62-C5A7-4A4B-BA44-1634BF2B1471}" destId="{20401A3F-37A4-4290-8E80-8086A65D45D8}" srcOrd="5" destOrd="0" parTransId="{8F4BE84B-D3BC-4822-92D4-D4EFC9F18A97}" sibTransId="{227CCA9A-69B4-4301-A05A-DAEAF4A35645}"/>
    <dgm:cxn modelId="{9EB8FD67-411F-4B99-851C-2E4BE25AF55E}" srcId="{B104313A-EE61-43A5-9B82-CBA1CFC9F548}" destId="{7551CD56-536E-4895-9CF2-2756481726B4}" srcOrd="1" destOrd="0" parTransId="{0F67A298-D1B4-4605-B896-AC4D5848A800}" sibTransId="{D2925E6E-861C-4D6F-8C7F-B5F379699556}"/>
    <dgm:cxn modelId="{F8AD4D4A-4E59-4F10-8D26-40E980FFF85A}" type="presOf" srcId="{8C3778B9-DB10-4146-868C-A6DECC0D5443}" destId="{E07AEC51-6506-419B-9349-80EF1D901FA8}" srcOrd="1" destOrd="0" presId="urn:microsoft.com/office/officeart/2008/layout/HorizontalMultiLevelHierarchy"/>
    <dgm:cxn modelId="{AE7C134F-6E83-4A9F-8E01-B5D0968A569D}" type="presOf" srcId="{1CF24E2F-AD82-4120-AA93-5B14B6DBD7D1}" destId="{43E45302-320B-42B9-8045-AE9D80CEE23C}" srcOrd="1" destOrd="0" presId="urn:microsoft.com/office/officeart/2008/layout/HorizontalMultiLevelHierarchy"/>
    <dgm:cxn modelId="{7242ACF4-5146-4063-9C1A-DF8DA2D1A238}" type="presOf" srcId="{BB05ABAC-3C61-4F56-9F3C-350EC85D0409}" destId="{E47117BE-F56F-4BBF-9479-7580AB426238}" srcOrd="0" destOrd="0" presId="urn:microsoft.com/office/officeart/2008/layout/HorizontalMultiLevelHierarchy"/>
    <dgm:cxn modelId="{BF125858-58F3-4824-97E5-0E631EC9F4CA}" type="presOf" srcId="{A434DACD-4F51-48A1-963C-0E239D4AE218}" destId="{34A29469-37C4-40DD-AF89-18CA320E9649}" srcOrd="0" destOrd="0" presId="urn:microsoft.com/office/officeart/2008/layout/HorizontalMultiLevelHierarchy"/>
    <dgm:cxn modelId="{150CAFBF-B2F1-488D-ADBC-745A55AEFBAB}" type="presOf" srcId="{0F67A298-D1B4-4605-B896-AC4D5848A800}" destId="{68463B4A-7D44-451E-A122-C1FA51A9DA16}" srcOrd="0" destOrd="0" presId="urn:microsoft.com/office/officeart/2008/layout/HorizontalMultiLevelHierarchy"/>
    <dgm:cxn modelId="{5B806F72-F0B3-4606-AB43-BA7D5E23CC6B}" type="presOf" srcId="{DDB8CE4F-CE76-4A1C-BE59-A3BDD44246A5}" destId="{4B7D1E48-817F-465B-AC4D-B0B148A87638}" srcOrd="0"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5F681EBF-FE57-4DC8-A6DD-A7263EE7280D}" srcId="{B104313A-EE61-43A5-9B82-CBA1CFC9F548}" destId="{76CBEA25-ACE7-4B7B-B4DC-78C2798FFEFD}" srcOrd="0" destOrd="0" parTransId="{86390FF6-7D87-43A4-92DC-6B628F9F92B7}" sibTransId="{02DE94DB-A948-4700-97F7-80F60C270037}"/>
    <dgm:cxn modelId="{E4C8FF6E-00E7-42D7-AEDD-002416D01FB0}" type="presOf" srcId="{E01421DF-0AFF-4E8C-BF1D-1D1C6354AF62}" destId="{B3188401-A9D4-4EC0-8E39-E4188EDDF95A}" srcOrd="0" destOrd="0" presId="urn:microsoft.com/office/officeart/2008/layout/HorizontalMultiLevelHierarchy"/>
    <dgm:cxn modelId="{3661BDE3-DFB1-48E1-BA30-889DBE69DA1B}" srcId="{20401A3F-37A4-4290-8E80-8086A65D45D8}" destId="{E01421DF-0AFF-4E8C-BF1D-1D1C6354AF62}" srcOrd="2" destOrd="0" parTransId="{6438E92B-387C-48B2-A9F0-525C7CA41205}" sibTransId="{000DFDD9-0B66-4D40-8CCC-D831A2306E38}"/>
    <dgm:cxn modelId="{DE0319CF-C307-4C11-AF0A-A6E322ADEA78}" srcId="{60A0BD62-C5A7-4A4B-BA44-1634BF2B1471}" destId="{6DCBAF4E-C4FD-411E-890C-95C3351FC1DE}" srcOrd="3" destOrd="0" parTransId="{1CF24E2F-AD82-4120-AA93-5B14B6DBD7D1}" sibTransId="{623E6A04-1B62-4190-BB66-985786569856}"/>
    <dgm:cxn modelId="{AE1FE52B-E5DA-4B7C-98FF-FE38657F8FC4}" srcId="{20401A3F-37A4-4290-8E80-8086A65D45D8}" destId="{0DD37289-2A38-4215-B70F-DC76AED8BC28}" srcOrd="0" destOrd="0" parTransId="{495C3493-FE13-47B3-8143-124E25D2D592}" sibTransId="{62E9FC6F-129F-419F-9FC5-1DCBFF091083}"/>
    <dgm:cxn modelId="{B8C120FE-4E04-4C40-ADC8-BBE2B6079872}" type="presOf" srcId="{27D815D0-CC38-4BAF-858C-650CBD66E378}" destId="{4330ECE1-F0F4-40D0-85F6-178AB7D6C737}" srcOrd="0" destOrd="0" presId="urn:microsoft.com/office/officeart/2008/layout/HorizontalMultiLevelHierarchy"/>
    <dgm:cxn modelId="{4AE21381-FD91-487B-B29D-D812D4F713CE}" type="presOf" srcId="{6438E92B-387C-48B2-A9F0-525C7CA41205}" destId="{19509E2C-BB5D-4784-9509-EEFD1E7C3C41}" srcOrd="1" destOrd="0" presId="urn:microsoft.com/office/officeart/2008/layout/HorizontalMultiLevelHierarchy"/>
    <dgm:cxn modelId="{19B90062-C2F6-464F-B9DC-E743941A6438}" type="presOf" srcId="{286C09E8-3D7B-46C7-9E8C-69DAB33FDCA1}" destId="{AB478AB7-B0F5-44D8-9ACA-DBA57909D016}" srcOrd="0" destOrd="0" presId="urn:microsoft.com/office/officeart/2008/layout/HorizontalMultiLevelHierarchy"/>
    <dgm:cxn modelId="{A71EA450-4344-431F-96EE-E5D8CC5BA204}" type="presOf" srcId="{1CF24E2F-AD82-4120-AA93-5B14B6DBD7D1}" destId="{C0549958-C0D7-4734-B285-167449E3EF2B}" srcOrd="0" destOrd="0" presId="urn:microsoft.com/office/officeart/2008/layout/HorizontalMultiLevelHierarchy"/>
    <dgm:cxn modelId="{5F68513B-EB47-49A1-AF12-8963D793118C}" type="presOf" srcId="{BC7FFCC0-0655-44DD-B0CC-C2A3706205F0}" destId="{15EF40C6-3632-4615-9CC9-5B5BF562CDCE}" srcOrd="0" destOrd="0" presId="urn:microsoft.com/office/officeart/2008/layout/HorizontalMultiLevelHierarchy"/>
    <dgm:cxn modelId="{76A05CBA-90F0-4597-BF7C-1F450C63DE34}" srcId="{60A0BD62-C5A7-4A4B-BA44-1634BF2B1471}" destId="{6652A56B-22E7-49C6-AB08-5091D4658DB8}" srcOrd="4" destOrd="0" parTransId="{9E0D6EC6-F975-46EE-BC83-C057CDEF4C1A}" sibTransId="{89C96C2B-BAA2-4D39-AEFE-5CA86620B447}"/>
    <dgm:cxn modelId="{1D2B3F46-745D-41D8-9597-6F438FF4A30C}" type="presOf" srcId="{C27A2B4A-B09C-40F8-B589-878DB71AA82B}" destId="{80C30053-A16B-41BF-B8F1-130F91309B26}" srcOrd="1" destOrd="0" presId="urn:microsoft.com/office/officeart/2008/layout/HorizontalMultiLevelHierarchy"/>
    <dgm:cxn modelId="{3E998392-154A-4411-90B1-6E7ECE94ED1B}" type="presOf" srcId="{8A7BD9B4-7B40-4E61-9BAE-AD6CD4345B75}" destId="{D863AAE1-2FD7-4F7B-8B3F-DB3419768A18}" srcOrd="1" destOrd="0" presId="urn:microsoft.com/office/officeart/2008/layout/HorizontalMultiLevelHierarchy"/>
    <dgm:cxn modelId="{28ABBB6C-B149-4470-B0A2-77E788D2B214}" type="presOf" srcId="{A434DACD-4F51-48A1-963C-0E239D4AE218}" destId="{545AF0FD-049E-44B5-99A6-F8825C22CEF0}" srcOrd="1" destOrd="0" presId="urn:microsoft.com/office/officeart/2008/layout/HorizontalMultiLevelHierarchy"/>
    <dgm:cxn modelId="{C08076AE-AA73-4058-9C2B-9CC0346C7FD4}" srcId="{6DCBAF4E-C4FD-411E-890C-95C3351FC1DE}" destId="{17DBC74D-5B20-4694-A67B-C2C03A26B186}" srcOrd="0" destOrd="0" parTransId="{8DC962E9-60C0-480B-B759-B950657BFF71}" sibTransId="{B4FEF582-3A5F-4BA0-8EDD-6F089FD1EB38}"/>
    <dgm:cxn modelId="{EA9BD8F6-8CD9-4624-B929-E5EA43B0435F}" type="presOf" srcId="{86390FF6-7D87-43A4-92DC-6B628F9F92B7}" destId="{DCA1806A-8FD8-47E4-9C78-444D8A18CFCB}" srcOrd="1" destOrd="0" presId="urn:microsoft.com/office/officeart/2008/layout/HorizontalMultiLevelHierarchy"/>
    <dgm:cxn modelId="{90DEF04B-0ECD-4B00-87A4-9E87258D35BB}" type="presOf" srcId="{AE611A79-3BA9-4CEC-A475-3CA73356331B}" destId="{77557131-6E8D-42B7-BEE3-50D2FCC61EDB}" srcOrd="0" destOrd="0" presId="urn:microsoft.com/office/officeart/2008/layout/HorizontalMultiLevelHierarchy"/>
    <dgm:cxn modelId="{C06F0E71-1270-4553-919D-2E4AB7895393}" srcId="{AE611A79-3BA9-4CEC-A475-3CA73356331B}" destId="{27D815D0-CC38-4BAF-858C-650CBD66E378}" srcOrd="1" destOrd="0" parTransId="{A434DACD-4F51-48A1-963C-0E239D4AE218}" sibTransId="{ABEF605C-EEFB-4F3D-8D28-EBB58938B60D}"/>
    <dgm:cxn modelId="{222FD122-61F6-414B-9475-382713CF03EC}" type="presOf" srcId="{1B3AC5B5-287B-471E-9FC0-471EE76171CA}" destId="{E1721A4D-A672-407D-89E5-F49909F80D84}" srcOrd="1" destOrd="0" presId="urn:microsoft.com/office/officeart/2008/layout/HorizontalMultiLevelHierarchy"/>
    <dgm:cxn modelId="{3DCE8853-6C96-473A-8B66-14D7F610D36B}" type="presOf" srcId="{495C3493-FE13-47B3-8143-124E25D2D592}" destId="{7D5696A7-6945-4E05-9BAC-366071A49389}" srcOrd="1" destOrd="0" presId="urn:microsoft.com/office/officeart/2008/layout/HorizontalMultiLevelHierarchy"/>
    <dgm:cxn modelId="{7A4F0140-A7DC-4D80-A2FC-85C3B2D133F0}" type="presOf" srcId="{60A0BD62-C5A7-4A4B-BA44-1634BF2B1471}" destId="{3B140270-206A-4593-B207-078BEB5D0B10}" srcOrd="0" destOrd="0" presId="urn:microsoft.com/office/officeart/2008/layout/HorizontalMultiLevelHierarchy"/>
    <dgm:cxn modelId="{F4599391-2F61-419F-B7B9-A454DF948222}" type="presOf" srcId="{9E0D6EC6-F975-46EE-BC83-C057CDEF4C1A}" destId="{10013F09-6294-4971-A432-C7FC4A477B91}" srcOrd="0" destOrd="0" presId="urn:microsoft.com/office/officeart/2008/layout/HorizontalMultiLevelHierarchy"/>
    <dgm:cxn modelId="{571F8BE1-D577-40B7-86A8-B2704B367CD6}" type="presOf" srcId="{0F67A298-D1B4-4605-B896-AC4D5848A800}" destId="{676DE2BD-244E-4B43-AA75-7BE9F2725397}" srcOrd="1" destOrd="0" presId="urn:microsoft.com/office/officeart/2008/layout/HorizontalMultiLevelHierarchy"/>
    <dgm:cxn modelId="{8C513333-196D-417F-8200-2172D8DD1C36}" type="presOf" srcId="{5A71D694-11CA-4F30-BA1F-A77AB3EBF01D}" destId="{782FCDAE-0185-4587-8F65-7CD2DAB74BA1}" srcOrd="1"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78F9CDD7-EDA1-4A98-9556-4B2C0E277C74}" type="presOf" srcId="{9E0D6EC6-F975-46EE-BC83-C057CDEF4C1A}" destId="{2CDAB756-6345-4FA5-B1CF-D85FCA23FA56}" srcOrd="1"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9E8FEB1D-2B9B-4892-A865-63E2AE78E131}" srcId="{0C56B96F-A3A9-46EA-9BFA-02ECD86E9605}" destId="{EA339F95-17A1-439F-8293-9200A9062E41}" srcOrd="0" destOrd="0" parTransId="{CF2E5B46-08F7-4F6D-8E4C-880A989C1FB2}" sibTransId="{4ECF9190-2C94-42ED-8CA3-AF14EDF57406}"/>
    <dgm:cxn modelId="{8C7C5481-BC27-4671-BCE8-9A1FBD0F5718}" type="presOf" srcId="{C27A2B4A-B09C-40F8-B589-878DB71AA82B}" destId="{65FEC7F3-6514-492E-BF02-452F3E476F66}" srcOrd="0" destOrd="0" presId="urn:microsoft.com/office/officeart/2008/layout/HorizontalMultiLevelHierarchy"/>
    <dgm:cxn modelId="{DFE66B96-D7FF-4548-9998-4D46BC8F63CD}" type="presOf" srcId="{0DD37289-2A38-4215-B70F-DC76AED8BC28}" destId="{B396D851-63C3-4A43-9B17-F5BCA05D7D15}" srcOrd="0" destOrd="0" presId="urn:microsoft.com/office/officeart/2008/layout/HorizontalMultiLevelHierarchy"/>
    <dgm:cxn modelId="{00DF43AB-99DB-4F08-AC2B-27969D63F9DD}" type="presOf" srcId="{17DBC74D-5B20-4694-A67B-C2C03A26B186}" destId="{7B0C012A-5D93-4F0D-8468-6950324EAA9C}" srcOrd="0" destOrd="0" presId="urn:microsoft.com/office/officeart/2008/layout/HorizontalMultiLevelHierarchy"/>
    <dgm:cxn modelId="{E8FAE3F9-1D2C-40A6-BD6A-52206F18F565}" type="presOf" srcId="{8F4BE84B-D3BC-4822-92D4-D4EFC9F18A97}" destId="{4E868D01-0694-4FFA-8FEB-ECC7590B8ADF}" srcOrd="1"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3456D9F3-5440-4525-B490-1987E472368D}" type="presOf" srcId="{DDB8CE4F-CE76-4A1C-BE59-A3BDD44246A5}" destId="{8D751606-52A4-41A9-9A8D-5170040F3945}" srcOrd="1" destOrd="0" presId="urn:microsoft.com/office/officeart/2008/layout/HorizontalMultiLevelHierarchy"/>
    <dgm:cxn modelId="{FD053930-DD05-4D77-B9F1-3A70BB351A61}" type="presOf" srcId="{86390FF6-7D87-43A4-92DC-6B628F9F92B7}" destId="{9BEE41B3-D129-4F89-BF22-5F015AE7E4E2}" srcOrd="0" destOrd="0" presId="urn:microsoft.com/office/officeart/2008/layout/HorizontalMultiLevelHierarchy"/>
    <dgm:cxn modelId="{52C59AAC-64EB-4CB7-845A-58581FD534D1}" type="presOf" srcId="{0FB91FCC-FD52-41C2-B761-AE011C16C554}" destId="{C72102BD-F9F4-4E37-BCA2-456CEBC6015B}" srcOrd="0" destOrd="0" presId="urn:microsoft.com/office/officeart/2008/layout/HorizontalMultiLevelHierarchy"/>
    <dgm:cxn modelId="{8809CEF7-3A3B-4105-9FAE-F23A55176F01}" type="presOf" srcId="{1B1DDE9E-C6B9-4500-B12E-7FE808CCB800}" destId="{9808C5B4-8D29-42C9-B737-06377246B326}" srcOrd="0"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71581AB9-96F7-4623-9482-8A1EBFD5FC06}" type="presOf" srcId="{CF2E5B46-08F7-4F6D-8E4C-880A989C1FB2}" destId="{C8FAAA85-0A60-46E0-85D2-8DDC283433C4}" srcOrd="0" destOrd="0" presId="urn:microsoft.com/office/officeart/2008/layout/HorizontalMultiLevelHierarchy"/>
    <dgm:cxn modelId="{D3DE24B7-D7FA-4ABA-AC6F-A465CB151669}" type="presOf" srcId="{0C56B96F-A3A9-46EA-9BFA-02ECD86E9605}" destId="{C1D6244C-777F-4EFE-8865-3A5F43948CCC}" srcOrd="0" destOrd="0" presId="urn:microsoft.com/office/officeart/2008/layout/HorizontalMultiLevelHierarchy"/>
    <dgm:cxn modelId="{EC672ECC-63D5-4CB1-AF14-1CAECC8F7AAB}" type="presOf" srcId="{1B3AC5B5-287B-471E-9FC0-471EE76171CA}" destId="{66B6F902-4DA7-4861-B515-65201D5A3653}" srcOrd="0" destOrd="0" presId="urn:microsoft.com/office/officeart/2008/layout/HorizontalMultiLevelHierarchy"/>
    <dgm:cxn modelId="{5C450B4D-9430-4843-8A44-17DE33A16ADF}" type="presOf" srcId="{0FB91FCC-FD52-41C2-B761-AE011C16C554}" destId="{6CAD1BDC-6E2D-4FBC-B4C1-B878349B8E0C}" srcOrd="1" destOrd="0" presId="urn:microsoft.com/office/officeart/2008/layout/HorizontalMultiLevelHierarchy"/>
    <dgm:cxn modelId="{67704345-700F-4384-A59C-9D328013265F}" type="presOf" srcId="{286C09E8-3D7B-46C7-9E8C-69DAB33FDCA1}" destId="{229609CD-1280-4C89-8833-25152B7D0727}" srcOrd="1"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BB96A758-DE4D-4907-9381-E08E9E9304E9}" type="presOf" srcId="{76CBEA25-ACE7-4B7B-B4DC-78C2798FFEFD}" destId="{27BC5659-DFE0-4B41-A93D-3D62832ED832}" srcOrd="0" destOrd="0" presId="urn:microsoft.com/office/officeart/2008/layout/HorizontalMultiLevelHierarchy"/>
    <dgm:cxn modelId="{AFF06F85-C95D-42DC-9574-F515CE72B345}" type="presOf" srcId="{CF2E5B46-08F7-4F6D-8E4C-880A989C1FB2}" destId="{D415A7EB-C1F5-4EC4-90B6-42DD9F34DB59}" srcOrd="1" destOrd="0" presId="urn:microsoft.com/office/officeart/2008/layout/HorizontalMultiLevelHierarchy"/>
    <dgm:cxn modelId="{353D9BAB-508E-40E0-A06E-AF707CAB21A3}" type="presOf" srcId="{7551CD56-536E-4895-9CF2-2756481726B4}" destId="{9535E006-A4DB-4995-B451-5BF3B1F50036}" srcOrd="0" destOrd="0" presId="urn:microsoft.com/office/officeart/2008/layout/HorizontalMultiLevelHierarchy"/>
    <dgm:cxn modelId="{6712C1B2-9F98-48EC-8627-A005CD5C6B45}" type="presOf" srcId="{821E8137-8BB5-4C03-B620-03402AE9D110}" destId="{1EEC2296-A0DB-444D-A8A0-91090199EB20}" srcOrd="0" destOrd="0" presId="urn:microsoft.com/office/officeart/2008/layout/HorizontalMultiLevelHierarchy"/>
    <dgm:cxn modelId="{7F87C186-7F24-4F2F-A51D-0977E49A3333}" type="presOf" srcId="{5A71D694-11CA-4F30-BA1F-A77AB3EBF01D}" destId="{AA3FBFAB-F48E-4894-9A4E-445EC0BC22C6}" srcOrd="0" destOrd="0" presId="urn:microsoft.com/office/officeart/2008/layout/HorizontalMultiLevelHierarchy"/>
    <dgm:cxn modelId="{C0EFA579-77AD-40EE-9E8B-8E507ABA265C}" type="presOf" srcId="{EA339F95-17A1-439F-8293-9200A9062E41}" destId="{102B32B8-ABBD-4AF3-A1A7-16354055B104}" srcOrd="0" destOrd="0" presId="urn:microsoft.com/office/officeart/2008/layout/HorizontalMultiLevelHierarchy"/>
    <dgm:cxn modelId="{8270F8DE-1DD0-423E-BACB-9310D5CCFE02}" type="presOf" srcId="{8DC962E9-60C0-480B-B759-B950657BFF71}" destId="{C261FBE6-88BF-4329-9526-914872454D2C}" srcOrd="0" destOrd="0" presId="urn:microsoft.com/office/officeart/2008/layout/HorizontalMultiLevelHierarchy"/>
    <dgm:cxn modelId="{6A919360-5371-4038-BC4A-7583590D6F34}" type="presParOf" srcId="{C52D7D3E-D84A-4D63-ACF6-9D8392E4EC04}" destId="{233EEFF0-C29A-4D43-B778-CD0796E9ABDF}" srcOrd="0" destOrd="0" presId="urn:microsoft.com/office/officeart/2008/layout/HorizontalMultiLevelHierarchy"/>
    <dgm:cxn modelId="{EAC1EB06-0D71-4826-9FBD-2493BD8AEB96}" type="presParOf" srcId="{233EEFF0-C29A-4D43-B778-CD0796E9ABDF}" destId="{3B140270-206A-4593-B207-078BEB5D0B10}" srcOrd="0" destOrd="0" presId="urn:microsoft.com/office/officeart/2008/layout/HorizontalMultiLevelHierarchy"/>
    <dgm:cxn modelId="{A6001AC7-CB41-48B6-8B59-CDB5085A18BE}" type="presParOf" srcId="{233EEFF0-C29A-4D43-B778-CD0796E9ABDF}" destId="{3A3749F9-4652-4B41-87B0-67A27AEBC569}" srcOrd="1" destOrd="0" presId="urn:microsoft.com/office/officeart/2008/layout/HorizontalMultiLevelHierarchy"/>
    <dgm:cxn modelId="{6512C69B-DD1B-4B4B-8722-1DAB399EFAB7}" type="presParOf" srcId="{3A3749F9-4652-4B41-87B0-67A27AEBC569}" destId="{66B6F902-4DA7-4861-B515-65201D5A3653}" srcOrd="0" destOrd="0" presId="urn:microsoft.com/office/officeart/2008/layout/HorizontalMultiLevelHierarchy"/>
    <dgm:cxn modelId="{39F3E270-162B-4B3F-8DE3-B6933609F4CA}" type="presParOf" srcId="{66B6F902-4DA7-4861-B515-65201D5A3653}" destId="{E1721A4D-A672-407D-89E5-F49909F80D84}" srcOrd="0" destOrd="0" presId="urn:microsoft.com/office/officeart/2008/layout/HorizontalMultiLevelHierarchy"/>
    <dgm:cxn modelId="{8BD7F5A5-ED93-4D32-8CDB-BA9895594F50}" type="presParOf" srcId="{3A3749F9-4652-4B41-87B0-67A27AEBC569}" destId="{F34EFD3A-6B42-4DB8-AD1D-9FBCF6A2D6AA}" srcOrd="1" destOrd="0" presId="urn:microsoft.com/office/officeart/2008/layout/HorizontalMultiLevelHierarchy"/>
    <dgm:cxn modelId="{B08AB1A5-9149-4960-AFFC-2F636653592A}" type="presParOf" srcId="{F34EFD3A-6B42-4DB8-AD1D-9FBCF6A2D6AA}" destId="{77557131-6E8D-42B7-BEE3-50D2FCC61EDB}" srcOrd="0" destOrd="0" presId="urn:microsoft.com/office/officeart/2008/layout/HorizontalMultiLevelHierarchy"/>
    <dgm:cxn modelId="{1B1E8E73-6AE5-477B-97C7-AEB7EDBCCE3C}" type="presParOf" srcId="{F34EFD3A-6B42-4DB8-AD1D-9FBCF6A2D6AA}" destId="{02F80A68-B2E6-455E-8D4F-0BCE8D3D4B39}" srcOrd="1" destOrd="0" presId="urn:microsoft.com/office/officeart/2008/layout/HorizontalMultiLevelHierarchy"/>
    <dgm:cxn modelId="{AE43F0F0-E73B-4460-8304-4DFE9D19F087}" type="presParOf" srcId="{02F80A68-B2E6-455E-8D4F-0BCE8D3D4B39}" destId="{C72102BD-F9F4-4E37-BCA2-456CEBC6015B}" srcOrd="0" destOrd="0" presId="urn:microsoft.com/office/officeart/2008/layout/HorizontalMultiLevelHierarchy"/>
    <dgm:cxn modelId="{B2B49181-38EB-4231-A209-43AF326D587E}" type="presParOf" srcId="{C72102BD-F9F4-4E37-BCA2-456CEBC6015B}" destId="{6CAD1BDC-6E2D-4FBC-B4C1-B878349B8E0C}" srcOrd="0" destOrd="0" presId="urn:microsoft.com/office/officeart/2008/layout/HorizontalMultiLevelHierarchy"/>
    <dgm:cxn modelId="{B18656F4-750A-4450-98E8-77E6C02E379A}" type="presParOf" srcId="{02F80A68-B2E6-455E-8D4F-0BCE8D3D4B39}" destId="{4C422975-F42C-447A-80EF-EC84053E64C6}" srcOrd="1" destOrd="0" presId="urn:microsoft.com/office/officeart/2008/layout/HorizontalMultiLevelHierarchy"/>
    <dgm:cxn modelId="{03CF6D6F-B65F-4C8F-8B6D-5F50AC2BA7D1}" type="presParOf" srcId="{4C422975-F42C-447A-80EF-EC84053E64C6}" destId="{E47117BE-F56F-4BBF-9479-7580AB426238}" srcOrd="0" destOrd="0" presId="urn:microsoft.com/office/officeart/2008/layout/HorizontalMultiLevelHierarchy"/>
    <dgm:cxn modelId="{A2FDFEA7-7076-446D-BAE2-11E919C104C6}" type="presParOf" srcId="{4C422975-F42C-447A-80EF-EC84053E64C6}" destId="{1E2DACFF-D015-4595-A53E-E610D4CB296C}" srcOrd="1" destOrd="0" presId="urn:microsoft.com/office/officeart/2008/layout/HorizontalMultiLevelHierarchy"/>
    <dgm:cxn modelId="{2E1E8A68-955C-48EE-9846-2DABD1CC846E}" type="presParOf" srcId="{02F80A68-B2E6-455E-8D4F-0BCE8D3D4B39}" destId="{34A29469-37C4-40DD-AF89-18CA320E9649}" srcOrd="2" destOrd="0" presId="urn:microsoft.com/office/officeart/2008/layout/HorizontalMultiLevelHierarchy"/>
    <dgm:cxn modelId="{68B7AD1C-FECE-48E3-9C72-762DB6EC4AA3}" type="presParOf" srcId="{34A29469-37C4-40DD-AF89-18CA320E9649}" destId="{545AF0FD-049E-44B5-99A6-F8825C22CEF0}" srcOrd="0" destOrd="0" presId="urn:microsoft.com/office/officeart/2008/layout/HorizontalMultiLevelHierarchy"/>
    <dgm:cxn modelId="{862D92F2-0771-4DB2-9D2A-78AFD1530BAC}" type="presParOf" srcId="{02F80A68-B2E6-455E-8D4F-0BCE8D3D4B39}" destId="{B06AB744-BB68-47C2-998C-898A5A18C200}" srcOrd="3" destOrd="0" presId="urn:microsoft.com/office/officeart/2008/layout/HorizontalMultiLevelHierarchy"/>
    <dgm:cxn modelId="{AE399B30-035D-4379-890A-BCF690C6BA3C}" type="presParOf" srcId="{B06AB744-BB68-47C2-998C-898A5A18C200}" destId="{4330ECE1-F0F4-40D0-85F6-178AB7D6C737}" srcOrd="0" destOrd="0" presId="urn:microsoft.com/office/officeart/2008/layout/HorizontalMultiLevelHierarchy"/>
    <dgm:cxn modelId="{FCD6A456-69B1-4B3A-BB70-71F7685F5CE1}" type="presParOf" srcId="{B06AB744-BB68-47C2-998C-898A5A18C200}" destId="{4D661D76-8E9D-4144-BF22-C4835DA8972B}" srcOrd="1" destOrd="0" presId="urn:microsoft.com/office/officeart/2008/layout/HorizontalMultiLevelHierarchy"/>
    <dgm:cxn modelId="{B242F909-2F7B-49F5-AA0B-5E7806FA7E3E}" type="presParOf" srcId="{02F80A68-B2E6-455E-8D4F-0BCE8D3D4B39}" destId="{4B7D1E48-817F-465B-AC4D-B0B148A87638}" srcOrd="4" destOrd="0" presId="urn:microsoft.com/office/officeart/2008/layout/HorizontalMultiLevelHierarchy"/>
    <dgm:cxn modelId="{903F5998-3C80-4B31-A8AD-BC4D4EA9AAC0}" type="presParOf" srcId="{4B7D1E48-817F-465B-AC4D-B0B148A87638}" destId="{8D751606-52A4-41A9-9A8D-5170040F3945}" srcOrd="0" destOrd="0" presId="urn:microsoft.com/office/officeart/2008/layout/HorizontalMultiLevelHierarchy"/>
    <dgm:cxn modelId="{930E8956-C546-4417-AA3A-E084E26A7D01}" type="presParOf" srcId="{02F80A68-B2E6-455E-8D4F-0BCE8D3D4B39}" destId="{F5F268B2-1B57-47C8-8B6F-0BF87F244E96}" srcOrd="5" destOrd="0" presId="urn:microsoft.com/office/officeart/2008/layout/HorizontalMultiLevelHierarchy"/>
    <dgm:cxn modelId="{87A1109D-6E51-4235-804F-A429E030020C}" type="presParOf" srcId="{F5F268B2-1B57-47C8-8B6F-0BF87F244E96}" destId="{37123308-FA36-48EB-9486-286B790F7A6D}" srcOrd="0" destOrd="0" presId="urn:microsoft.com/office/officeart/2008/layout/HorizontalMultiLevelHierarchy"/>
    <dgm:cxn modelId="{85726B4F-68CF-4CF3-9504-F98D09EFF28B}" type="presParOf" srcId="{F5F268B2-1B57-47C8-8B6F-0BF87F244E96}" destId="{2FEE768C-AF01-4E7F-A405-DBD6EDA97A8B}" srcOrd="1" destOrd="0" presId="urn:microsoft.com/office/officeart/2008/layout/HorizontalMultiLevelHierarchy"/>
    <dgm:cxn modelId="{26150D85-2A8D-467F-90B7-78EF9C7B6FF1}" type="presParOf" srcId="{02F80A68-B2E6-455E-8D4F-0BCE8D3D4B39}" destId="{65FEC7F3-6514-492E-BF02-452F3E476F66}" srcOrd="6" destOrd="0" presId="urn:microsoft.com/office/officeart/2008/layout/HorizontalMultiLevelHierarchy"/>
    <dgm:cxn modelId="{925638A2-1141-434E-8149-EF23E369675C}" type="presParOf" srcId="{65FEC7F3-6514-492E-BF02-452F3E476F66}" destId="{80C30053-A16B-41BF-B8F1-130F91309B26}" srcOrd="0" destOrd="0" presId="urn:microsoft.com/office/officeart/2008/layout/HorizontalMultiLevelHierarchy"/>
    <dgm:cxn modelId="{74B150FD-60DC-44D7-B72B-E87ABF4EB510}" type="presParOf" srcId="{02F80A68-B2E6-455E-8D4F-0BCE8D3D4B39}" destId="{87253914-53C9-4723-B08D-64CFDEAF89DA}" srcOrd="7" destOrd="0" presId="urn:microsoft.com/office/officeart/2008/layout/HorizontalMultiLevelHierarchy"/>
    <dgm:cxn modelId="{CE9136FB-A1CA-4A27-AF24-0EFDAFF6FE5A}" type="presParOf" srcId="{87253914-53C9-4723-B08D-64CFDEAF89DA}" destId="{70792E3E-985B-4CF6-8910-B996840B7BB3}" srcOrd="0" destOrd="0" presId="urn:microsoft.com/office/officeart/2008/layout/HorizontalMultiLevelHierarchy"/>
    <dgm:cxn modelId="{07A3A5B9-3DB6-438C-8436-1BE564291899}" type="presParOf" srcId="{87253914-53C9-4723-B08D-64CFDEAF89DA}" destId="{8483A883-6205-43DD-95E2-B2DABA276718}" srcOrd="1" destOrd="0" presId="urn:microsoft.com/office/officeart/2008/layout/HorizontalMultiLevelHierarchy"/>
    <dgm:cxn modelId="{8034B083-B98A-4B19-8929-B5950B3451B8}" type="presParOf" srcId="{02F80A68-B2E6-455E-8D4F-0BCE8D3D4B39}" destId="{FA7DB93D-617F-4631-875E-E72E33E072F2}" srcOrd="8" destOrd="0" presId="urn:microsoft.com/office/officeart/2008/layout/HorizontalMultiLevelHierarchy"/>
    <dgm:cxn modelId="{6EC4207F-4220-4A17-BB9F-042263CC719A}" type="presParOf" srcId="{FA7DB93D-617F-4631-875E-E72E33E072F2}" destId="{E07AEC51-6506-419B-9349-80EF1D901FA8}" srcOrd="0" destOrd="0" presId="urn:microsoft.com/office/officeart/2008/layout/HorizontalMultiLevelHierarchy"/>
    <dgm:cxn modelId="{D0BD0F51-896F-4452-9A97-338E0144781C}" type="presParOf" srcId="{02F80A68-B2E6-455E-8D4F-0BCE8D3D4B39}" destId="{E31BE4C6-90A7-483A-B92A-46E67DCEC9DD}" srcOrd="9" destOrd="0" presId="urn:microsoft.com/office/officeart/2008/layout/HorizontalMultiLevelHierarchy"/>
    <dgm:cxn modelId="{0E07B782-9906-40FC-8056-43AED740C832}" type="presParOf" srcId="{E31BE4C6-90A7-483A-B92A-46E67DCEC9DD}" destId="{AA0F5732-0A98-4CA9-8367-6F8676AC6428}" srcOrd="0" destOrd="0" presId="urn:microsoft.com/office/officeart/2008/layout/HorizontalMultiLevelHierarchy"/>
    <dgm:cxn modelId="{228826A8-63A7-446F-93BD-D9A6ABEC3445}" type="presParOf" srcId="{E31BE4C6-90A7-483A-B92A-46E67DCEC9DD}" destId="{C20AD1B8-FC93-4E94-95E9-E5182094DD43}" srcOrd="1" destOrd="0" presId="urn:microsoft.com/office/officeart/2008/layout/HorizontalMultiLevelHierarchy"/>
    <dgm:cxn modelId="{49F5D499-2BF0-416B-9625-AA697874BA01}" type="presParOf" srcId="{3A3749F9-4652-4B41-87B0-67A27AEBC569}" destId="{AA3FBFAB-F48E-4894-9A4E-445EC0BC22C6}" srcOrd="2" destOrd="0" presId="urn:microsoft.com/office/officeart/2008/layout/HorizontalMultiLevelHierarchy"/>
    <dgm:cxn modelId="{63CFB0BE-7CF3-4420-A90E-50E9C5FAB6AD}" type="presParOf" srcId="{AA3FBFAB-F48E-4894-9A4E-445EC0BC22C6}" destId="{782FCDAE-0185-4587-8F65-7CD2DAB74BA1}" srcOrd="0" destOrd="0" presId="urn:microsoft.com/office/officeart/2008/layout/HorizontalMultiLevelHierarchy"/>
    <dgm:cxn modelId="{506921BC-16C0-418C-AB2C-330E29F8838C}" type="presParOf" srcId="{3A3749F9-4652-4B41-87B0-67A27AEBC569}" destId="{22491BCF-EFA1-49F5-9E20-C60E19E55385}" srcOrd="3" destOrd="0" presId="urn:microsoft.com/office/officeart/2008/layout/HorizontalMultiLevelHierarchy"/>
    <dgm:cxn modelId="{AF3EF89B-F3BC-498E-A041-6090E28C8D80}" type="presParOf" srcId="{22491BCF-EFA1-49F5-9E20-C60E19E55385}" destId="{C1D6244C-777F-4EFE-8865-3A5F43948CCC}" srcOrd="0" destOrd="0" presId="urn:microsoft.com/office/officeart/2008/layout/HorizontalMultiLevelHierarchy"/>
    <dgm:cxn modelId="{88C49F89-0CD9-43EB-9F65-F9B35FE5EC5E}" type="presParOf" srcId="{22491BCF-EFA1-49F5-9E20-C60E19E55385}" destId="{4A1A976E-E9C8-4C42-A71D-0CBAC27A8881}" srcOrd="1" destOrd="0" presId="urn:microsoft.com/office/officeart/2008/layout/HorizontalMultiLevelHierarchy"/>
    <dgm:cxn modelId="{03A66509-B39C-43C2-B351-5AAFFB9B2EAB}" type="presParOf" srcId="{4A1A976E-E9C8-4C42-A71D-0CBAC27A8881}" destId="{C8FAAA85-0A60-46E0-85D2-8DDC283433C4}" srcOrd="0" destOrd="0" presId="urn:microsoft.com/office/officeart/2008/layout/HorizontalMultiLevelHierarchy"/>
    <dgm:cxn modelId="{821EDEC1-B2E7-4F07-90D3-5A94B7FDA6C1}" type="presParOf" srcId="{C8FAAA85-0A60-46E0-85D2-8DDC283433C4}" destId="{D415A7EB-C1F5-4EC4-90B6-42DD9F34DB59}" srcOrd="0" destOrd="0" presId="urn:microsoft.com/office/officeart/2008/layout/HorizontalMultiLevelHierarchy"/>
    <dgm:cxn modelId="{6EBDA028-670D-4806-94CE-D5828421FC81}" type="presParOf" srcId="{4A1A976E-E9C8-4C42-A71D-0CBAC27A8881}" destId="{E7EB78BE-8E79-4EC2-8732-B622ACCAAC95}" srcOrd="1" destOrd="0" presId="urn:microsoft.com/office/officeart/2008/layout/HorizontalMultiLevelHierarchy"/>
    <dgm:cxn modelId="{316888AE-9814-4239-A1FD-A786C2959FD0}" type="presParOf" srcId="{E7EB78BE-8E79-4EC2-8732-B622ACCAAC95}" destId="{102B32B8-ABBD-4AF3-A1A7-16354055B104}" srcOrd="0" destOrd="0" presId="urn:microsoft.com/office/officeart/2008/layout/HorizontalMultiLevelHierarchy"/>
    <dgm:cxn modelId="{9927636D-C03D-4369-BE6E-D10BE8B49683}" type="presParOf" srcId="{E7EB78BE-8E79-4EC2-8732-B622ACCAAC95}" destId="{D7A09C71-FC2A-48F6-9CE4-3B7181C4A8FE}" srcOrd="1" destOrd="0" presId="urn:microsoft.com/office/officeart/2008/layout/HorizontalMultiLevelHierarchy"/>
    <dgm:cxn modelId="{ED475ADF-6944-4DD8-A6B5-041FAC9B9193}" type="presParOf" srcId="{3A3749F9-4652-4B41-87B0-67A27AEBC569}" destId="{AB478AB7-B0F5-44D8-9ACA-DBA57909D016}" srcOrd="4" destOrd="0" presId="urn:microsoft.com/office/officeart/2008/layout/HorizontalMultiLevelHierarchy"/>
    <dgm:cxn modelId="{580BC625-511C-41A0-B022-8011A9714921}" type="presParOf" srcId="{AB478AB7-B0F5-44D8-9ACA-DBA57909D016}" destId="{229609CD-1280-4C89-8833-25152B7D0727}" srcOrd="0" destOrd="0" presId="urn:microsoft.com/office/officeart/2008/layout/HorizontalMultiLevelHierarchy"/>
    <dgm:cxn modelId="{9E154DF6-3918-4874-9F5D-4E3612CDD31D}" type="presParOf" srcId="{3A3749F9-4652-4B41-87B0-67A27AEBC569}" destId="{B87AFF56-D878-4A3F-9DD6-350116C4A4BB}" srcOrd="5" destOrd="0" presId="urn:microsoft.com/office/officeart/2008/layout/HorizontalMultiLevelHierarchy"/>
    <dgm:cxn modelId="{609BD18D-EB18-45F0-983D-381D2829847D}" type="presParOf" srcId="{B87AFF56-D878-4A3F-9DD6-350116C4A4BB}" destId="{2CEF3744-5802-4C37-ACCC-63847C3841EA}" srcOrd="0" destOrd="0" presId="urn:microsoft.com/office/officeart/2008/layout/HorizontalMultiLevelHierarchy"/>
    <dgm:cxn modelId="{E965AD66-E4EE-4F97-B572-0718DA63AA2A}" type="presParOf" srcId="{B87AFF56-D878-4A3F-9DD6-350116C4A4BB}" destId="{ECCDCC35-1805-4485-9431-BEBCE8AF6313}" srcOrd="1" destOrd="0" presId="urn:microsoft.com/office/officeart/2008/layout/HorizontalMultiLevelHierarchy"/>
    <dgm:cxn modelId="{9ABAAE75-A69C-4ABC-A02F-D3D3E8419706}" type="presParOf" srcId="{ECCDCC35-1805-4485-9431-BEBCE8AF6313}" destId="{9BEE41B3-D129-4F89-BF22-5F015AE7E4E2}" srcOrd="0" destOrd="0" presId="urn:microsoft.com/office/officeart/2008/layout/HorizontalMultiLevelHierarchy"/>
    <dgm:cxn modelId="{000C985E-2558-4471-8944-7B1083F4D95E}" type="presParOf" srcId="{9BEE41B3-D129-4F89-BF22-5F015AE7E4E2}" destId="{DCA1806A-8FD8-47E4-9C78-444D8A18CFCB}" srcOrd="0" destOrd="0" presId="urn:microsoft.com/office/officeart/2008/layout/HorizontalMultiLevelHierarchy"/>
    <dgm:cxn modelId="{993E51AF-BB6D-4901-B25D-0D234BD5C8E9}" type="presParOf" srcId="{ECCDCC35-1805-4485-9431-BEBCE8AF6313}" destId="{02E27E45-D5A2-479E-B705-7CF13CDD094D}" srcOrd="1" destOrd="0" presId="urn:microsoft.com/office/officeart/2008/layout/HorizontalMultiLevelHierarchy"/>
    <dgm:cxn modelId="{3E03C519-24AD-4ADD-B268-A6C7766812A0}" type="presParOf" srcId="{02E27E45-D5A2-479E-B705-7CF13CDD094D}" destId="{27BC5659-DFE0-4B41-A93D-3D62832ED832}" srcOrd="0" destOrd="0" presId="urn:microsoft.com/office/officeart/2008/layout/HorizontalMultiLevelHierarchy"/>
    <dgm:cxn modelId="{C9C0F5E8-D078-4E1A-A496-E953D307C273}" type="presParOf" srcId="{02E27E45-D5A2-479E-B705-7CF13CDD094D}" destId="{144DAEEC-0B6B-4B6C-BF7B-E8E5E3B799CC}" srcOrd="1" destOrd="0" presId="urn:microsoft.com/office/officeart/2008/layout/HorizontalMultiLevelHierarchy"/>
    <dgm:cxn modelId="{585D1041-06D6-4E41-8E44-0D18F3B9E8DB}" type="presParOf" srcId="{ECCDCC35-1805-4485-9431-BEBCE8AF6313}" destId="{68463B4A-7D44-451E-A122-C1FA51A9DA16}" srcOrd="2" destOrd="0" presId="urn:microsoft.com/office/officeart/2008/layout/HorizontalMultiLevelHierarchy"/>
    <dgm:cxn modelId="{A1347764-3C2D-4C0F-A361-C345F0013614}" type="presParOf" srcId="{68463B4A-7D44-451E-A122-C1FA51A9DA16}" destId="{676DE2BD-244E-4B43-AA75-7BE9F2725397}" srcOrd="0" destOrd="0" presId="urn:microsoft.com/office/officeart/2008/layout/HorizontalMultiLevelHierarchy"/>
    <dgm:cxn modelId="{767A8942-869C-4FD4-8FDB-781C6C848AA7}" type="presParOf" srcId="{ECCDCC35-1805-4485-9431-BEBCE8AF6313}" destId="{C671614D-769F-4A99-8ECE-E8BBB7201CED}" srcOrd="3" destOrd="0" presId="urn:microsoft.com/office/officeart/2008/layout/HorizontalMultiLevelHierarchy"/>
    <dgm:cxn modelId="{A830D054-ECEC-4E93-B6C1-8ABD528C6331}" type="presParOf" srcId="{C671614D-769F-4A99-8ECE-E8BBB7201CED}" destId="{9535E006-A4DB-4995-B451-5BF3B1F50036}" srcOrd="0" destOrd="0" presId="urn:microsoft.com/office/officeart/2008/layout/HorizontalMultiLevelHierarchy"/>
    <dgm:cxn modelId="{6040589E-92AC-43AA-8739-CA43027314C0}" type="presParOf" srcId="{C671614D-769F-4A99-8ECE-E8BBB7201CED}" destId="{CF68C548-DD77-40F0-AF5D-E3053B37A88F}" srcOrd="1" destOrd="0" presId="urn:microsoft.com/office/officeart/2008/layout/HorizontalMultiLevelHierarchy"/>
    <dgm:cxn modelId="{7FA843C3-9056-4C8F-A2C9-89C0BA23E4FF}" type="presParOf" srcId="{3A3749F9-4652-4B41-87B0-67A27AEBC569}" destId="{C0549958-C0D7-4734-B285-167449E3EF2B}" srcOrd="6" destOrd="0" presId="urn:microsoft.com/office/officeart/2008/layout/HorizontalMultiLevelHierarchy"/>
    <dgm:cxn modelId="{E3AE4D6C-0C5C-4FC3-90A1-0ACBDA487D6F}" type="presParOf" srcId="{C0549958-C0D7-4734-B285-167449E3EF2B}" destId="{43E45302-320B-42B9-8045-AE9D80CEE23C}" srcOrd="0" destOrd="0" presId="urn:microsoft.com/office/officeart/2008/layout/HorizontalMultiLevelHierarchy"/>
    <dgm:cxn modelId="{B6CB6330-3925-4690-A675-AE67D1153EA5}" type="presParOf" srcId="{3A3749F9-4652-4B41-87B0-67A27AEBC569}" destId="{ACA7CA68-8A0A-41E6-A5B6-DD12D050D595}" srcOrd="7" destOrd="0" presId="urn:microsoft.com/office/officeart/2008/layout/HorizontalMultiLevelHierarchy"/>
    <dgm:cxn modelId="{9F1C2335-D95C-44C2-9837-8B9ACB40068E}" type="presParOf" srcId="{ACA7CA68-8A0A-41E6-A5B6-DD12D050D595}" destId="{0737CD36-67D1-4E58-AE34-CE324200677A}" srcOrd="0" destOrd="0" presId="urn:microsoft.com/office/officeart/2008/layout/HorizontalMultiLevelHierarchy"/>
    <dgm:cxn modelId="{D069FE4B-89D1-4A80-9C9B-05307BD798B6}" type="presParOf" srcId="{ACA7CA68-8A0A-41E6-A5B6-DD12D050D595}" destId="{3976213C-F01E-48B6-A7DC-540618B5AD21}" srcOrd="1" destOrd="0" presId="urn:microsoft.com/office/officeart/2008/layout/HorizontalMultiLevelHierarchy"/>
    <dgm:cxn modelId="{5FDB52FC-0FCF-4B91-A30D-26E735DC43C7}" type="presParOf" srcId="{3976213C-F01E-48B6-A7DC-540618B5AD21}" destId="{C261FBE6-88BF-4329-9526-914872454D2C}" srcOrd="0" destOrd="0" presId="urn:microsoft.com/office/officeart/2008/layout/HorizontalMultiLevelHierarchy"/>
    <dgm:cxn modelId="{993EB519-CEA9-405F-BE4C-06EDBBC2122E}" type="presParOf" srcId="{C261FBE6-88BF-4329-9526-914872454D2C}" destId="{615C08A8-B19A-44EB-A167-77E4EC2E0A6B}" srcOrd="0" destOrd="0" presId="urn:microsoft.com/office/officeart/2008/layout/HorizontalMultiLevelHierarchy"/>
    <dgm:cxn modelId="{09809480-7B30-4154-9458-B5C29766C5DF}" type="presParOf" srcId="{3976213C-F01E-48B6-A7DC-540618B5AD21}" destId="{12548206-331D-433A-BAF0-49BBBF276C4A}" srcOrd="1" destOrd="0" presId="urn:microsoft.com/office/officeart/2008/layout/HorizontalMultiLevelHierarchy"/>
    <dgm:cxn modelId="{F3432882-E05A-4C22-8DF9-3396E85BCEB9}" type="presParOf" srcId="{12548206-331D-433A-BAF0-49BBBF276C4A}" destId="{7B0C012A-5D93-4F0D-8468-6950324EAA9C}" srcOrd="0" destOrd="0" presId="urn:microsoft.com/office/officeart/2008/layout/HorizontalMultiLevelHierarchy"/>
    <dgm:cxn modelId="{E84FAF98-39D4-4AC2-87DC-F8F923A4DFA5}" type="presParOf" srcId="{12548206-331D-433A-BAF0-49BBBF276C4A}" destId="{CE7118F1-7247-42D7-B720-0862319A05DB}" srcOrd="1" destOrd="0" presId="urn:microsoft.com/office/officeart/2008/layout/HorizontalMultiLevelHierarchy"/>
    <dgm:cxn modelId="{520A6D78-43A1-4F77-A046-B8B6E6BBACEF}" type="presParOf" srcId="{3976213C-F01E-48B6-A7DC-540618B5AD21}" destId="{4BA59F0C-37D8-4678-A656-9ADC349A1059}" srcOrd="2" destOrd="0" presId="urn:microsoft.com/office/officeart/2008/layout/HorizontalMultiLevelHierarchy"/>
    <dgm:cxn modelId="{AD53048A-D7F9-445F-89C6-5FF4BD0779E6}" type="presParOf" srcId="{4BA59F0C-37D8-4678-A656-9ADC349A1059}" destId="{D863AAE1-2FD7-4F7B-8B3F-DB3419768A18}" srcOrd="0" destOrd="0" presId="urn:microsoft.com/office/officeart/2008/layout/HorizontalMultiLevelHierarchy"/>
    <dgm:cxn modelId="{90509876-2783-4D08-A50F-0F19B3E78386}" type="presParOf" srcId="{3976213C-F01E-48B6-A7DC-540618B5AD21}" destId="{2D09791B-A5C9-4ABB-8B16-B78BDFB9B002}" srcOrd="3" destOrd="0" presId="urn:microsoft.com/office/officeart/2008/layout/HorizontalMultiLevelHierarchy"/>
    <dgm:cxn modelId="{41D44C2F-58EA-4FEB-9544-FB5FBC7E2D9B}" type="presParOf" srcId="{2D09791B-A5C9-4ABB-8B16-B78BDFB9B002}" destId="{9808C5B4-8D29-42C9-B737-06377246B326}" srcOrd="0" destOrd="0" presId="urn:microsoft.com/office/officeart/2008/layout/HorizontalMultiLevelHierarchy"/>
    <dgm:cxn modelId="{9CB62851-6360-40BC-845F-9B28E6296D47}" type="presParOf" srcId="{2D09791B-A5C9-4ABB-8B16-B78BDFB9B002}" destId="{6F70343A-CB33-467C-AAF5-2AC5F2594C9C}" srcOrd="1" destOrd="0" presId="urn:microsoft.com/office/officeart/2008/layout/HorizontalMultiLevelHierarchy"/>
    <dgm:cxn modelId="{8B271F6D-C01B-466D-8B1A-32DEAAE8CBB3}" type="presParOf" srcId="{3A3749F9-4652-4B41-87B0-67A27AEBC569}" destId="{10013F09-6294-4971-A432-C7FC4A477B91}" srcOrd="8" destOrd="0" presId="urn:microsoft.com/office/officeart/2008/layout/HorizontalMultiLevelHierarchy"/>
    <dgm:cxn modelId="{71D4646F-148D-487E-866B-04BF54BE7801}" type="presParOf" srcId="{10013F09-6294-4971-A432-C7FC4A477B91}" destId="{2CDAB756-6345-4FA5-B1CF-D85FCA23FA56}" srcOrd="0" destOrd="0" presId="urn:microsoft.com/office/officeart/2008/layout/HorizontalMultiLevelHierarchy"/>
    <dgm:cxn modelId="{E92A510A-98CE-44AC-98DD-EEA1F15F12C9}" type="presParOf" srcId="{3A3749F9-4652-4B41-87B0-67A27AEBC569}" destId="{EF3CF4FA-37CA-464C-9BA4-987E1F8389FD}" srcOrd="9" destOrd="0" presId="urn:microsoft.com/office/officeart/2008/layout/HorizontalMultiLevelHierarchy"/>
    <dgm:cxn modelId="{CA00EB69-0A0A-4BC6-9EF1-0EF28064D78D}" type="presParOf" srcId="{EF3CF4FA-37CA-464C-9BA4-987E1F8389FD}" destId="{B3645E29-B89A-47C4-8E7B-2A9F1A3C7666}" srcOrd="0" destOrd="0" presId="urn:microsoft.com/office/officeart/2008/layout/HorizontalMultiLevelHierarchy"/>
    <dgm:cxn modelId="{9AF8DAB7-9C30-4E0A-8821-DEB5F8C332EE}" type="presParOf" srcId="{EF3CF4FA-37CA-464C-9BA4-987E1F8389FD}" destId="{4A47B9DD-5A53-4ADD-B31F-5255349AFDCC}" srcOrd="1" destOrd="0" presId="urn:microsoft.com/office/officeart/2008/layout/HorizontalMultiLevelHierarchy"/>
    <dgm:cxn modelId="{62B3DCB4-5B8B-4BA0-A8B2-E0CCB72F7C4F}" type="presParOf" srcId="{4A47B9DD-5A53-4ADD-B31F-5255349AFDCC}" destId="{15EF40C6-3632-4615-9CC9-5B5BF562CDCE}" srcOrd="0" destOrd="0" presId="urn:microsoft.com/office/officeart/2008/layout/HorizontalMultiLevelHierarchy"/>
    <dgm:cxn modelId="{6C80BE47-3F3B-45FA-80B3-DD02774012CB}" type="presParOf" srcId="{15EF40C6-3632-4615-9CC9-5B5BF562CDCE}" destId="{9A3E56B3-72DB-4354-ADE1-51117ED54078}" srcOrd="0" destOrd="0" presId="urn:microsoft.com/office/officeart/2008/layout/HorizontalMultiLevelHierarchy"/>
    <dgm:cxn modelId="{7A557058-E763-466C-9CD0-7A3EC3A30AD1}" type="presParOf" srcId="{4A47B9DD-5A53-4ADD-B31F-5255349AFDCC}" destId="{CAE75A7A-9D79-4F6F-82F9-7687BAB02F3E}" srcOrd="1" destOrd="0" presId="urn:microsoft.com/office/officeart/2008/layout/HorizontalMultiLevelHierarchy"/>
    <dgm:cxn modelId="{1E313CDD-F1A0-48DA-951D-286FAD98D998}" type="presParOf" srcId="{CAE75A7A-9D79-4F6F-82F9-7687BAB02F3E}" destId="{DD23752A-D85A-4BD5-836E-1F4BB3699828}" srcOrd="0" destOrd="0" presId="urn:microsoft.com/office/officeart/2008/layout/HorizontalMultiLevelHierarchy"/>
    <dgm:cxn modelId="{95C38F05-272E-475B-8B15-317B6C432161}" type="presParOf" srcId="{CAE75A7A-9D79-4F6F-82F9-7687BAB02F3E}" destId="{FE69B9C0-2FE6-4AF6-8353-9051D5F2C647}" srcOrd="1" destOrd="0" presId="urn:microsoft.com/office/officeart/2008/layout/HorizontalMultiLevelHierarchy"/>
    <dgm:cxn modelId="{8C19FD2E-46BC-4159-A29A-7C5A49C5BB30}" type="presParOf" srcId="{3A3749F9-4652-4B41-87B0-67A27AEBC569}" destId="{0533920B-F57C-4F71-BA9B-C12DDAB8A66D}" srcOrd="10" destOrd="0" presId="urn:microsoft.com/office/officeart/2008/layout/HorizontalMultiLevelHierarchy"/>
    <dgm:cxn modelId="{D0C6E641-B3B9-41E1-9FEB-E82F1F1505D5}" type="presParOf" srcId="{0533920B-F57C-4F71-BA9B-C12DDAB8A66D}" destId="{4E868D01-0694-4FFA-8FEB-ECC7590B8ADF}" srcOrd="0" destOrd="0" presId="urn:microsoft.com/office/officeart/2008/layout/HorizontalMultiLevelHierarchy"/>
    <dgm:cxn modelId="{356C0627-3D69-4570-A37D-841FF8EF095E}" type="presParOf" srcId="{3A3749F9-4652-4B41-87B0-67A27AEBC569}" destId="{3DB94DA0-BA63-4FA2-8AE4-DA2D991020BF}" srcOrd="11" destOrd="0" presId="urn:microsoft.com/office/officeart/2008/layout/HorizontalMultiLevelHierarchy"/>
    <dgm:cxn modelId="{D0130C36-51B0-434E-8AF7-6AB0683564F9}" type="presParOf" srcId="{3DB94DA0-BA63-4FA2-8AE4-DA2D991020BF}" destId="{FC963944-BDBE-4FB2-8E68-7A6280819393}" srcOrd="0" destOrd="0" presId="urn:microsoft.com/office/officeart/2008/layout/HorizontalMultiLevelHierarchy"/>
    <dgm:cxn modelId="{C97ED1AC-7BB9-4280-81C2-567F50201694}" type="presParOf" srcId="{3DB94DA0-BA63-4FA2-8AE4-DA2D991020BF}" destId="{0B83FB83-DE81-4425-B38F-52C883666471}" srcOrd="1" destOrd="0" presId="urn:microsoft.com/office/officeart/2008/layout/HorizontalMultiLevelHierarchy"/>
    <dgm:cxn modelId="{CBF05426-CECB-4D62-86A8-1430D68C0A1A}" type="presParOf" srcId="{0B83FB83-DE81-4425-B38F-52C883666471}" destId="{8AFCFB1F-819D-45A6-A69C-C156C19F20A1}" srcOrd="0" destOrd="0" presId="urn:microsoft.com/office/officeart/2008/layout/HorizontalMultiLevelHierarchy"/>
    <dgm:cxn modelId="{3E9BE8FE-B0FE-45E8-9D3B-517424DAC091}" type="presParOf" srcId="{8AFCFB1F-819D-45A6-A69C-C156C19F20A1}" destId="{7D5696A7-6945-4E05-9BAC-366071A49389}" srcOrd="0" destOrd="0" presId="urn:microsoft.com/office/officeart/2008/layout/HorizontalMultiLevelHierarchy"/>
    <dgm:cxn modelId="{2D54C536-C208-4130-B12E-5E3F31772327}" type="presParOf" srcId="{0B83FB83-DE81-4425-B38F-52C883666471}" destId="{8ABB327A-2EF4-4B9E-AD06-631D8EE272E7}" srcOrd="1" destOrd="0" presId="urn:microsoft.com/office/officeart/2008/layout/HorizontalMultiLevelHierarchy"/>
    <dgm:cxn modelId="{91F1A8BF-64DC-4429-B22A-C8D3E0E213C3}" type="presParOf" srcId="{8ABB327A-2EF4-4B9E-AD06-631D8EE272E7}" destId="{B396D851-63C3-4A43-9B17-F5BCA05D7D15}" srcOrd="0" destOrd="0" presId="urn:microsoft.com/office/officeart/2008/layout/HorizontalMultiLevelHierarchy"/>
    <dgm:cxn modelId="{822ED02F-83DA-4E36-9E8F-F14463F0D7DA}" type="presParOf" srcId="{8ABB327A-2EF4-4B9E-AD06-631D8EE272E7}" destId="{434C18F0-78AF-4A08-B080-4EE2F092B5D5}" srcOrd="1" destOrd="0" presId="urn:microsoft.com/office/officeart/2008/layout/HorizontalMultiLevelHierarchy"/>
    <dgm:cxn modelId="{A891BBF0-92B6-4473-BB3B-BBBAE4D38C81}" type="presParOf" srcId="{0B83FB83-DE81-4425-B38F-52C883666471}" destId="{1EEC2296-A0DB-444D-A8A0-91090199EB20}" srcOrd="2" destOrd="0" presId="urn:microsoft.com/office/officeart/2008/layout/HorizontalMultiLevelHierarchy"/>
    <dgm:cxn modelId="{4BCC572B-2224-421D-8A23-57C66E8318A4}" type="presParOf" srcId="{1EEC2296-A0DB-444D-A8A0-91090199EB20}" destId="{DCDD157E-7E5E-4B02-98D2-EE67DCF78DC1}" srcOrd="0" destOrd="0" presId="urn:microsoft.com/office/officeart/2008/layout/HorizontalMultiLevelHierarchy"/>
    <dgm:cxn modelId="{1B9CA809-C92E-4EC4-95E8-8F59C2FA34E3}" type="presParOf" srcId="{0B83FB83-DE81-4425-B38F-52C883666471}" destId="{E92E1AD2-3F4C-4BA1-9602-9290AAC8849D}" srcOrd="3" destOrd="0" presId="urn:microsoft.com/office/officeart/2008/layout/HorizontalMultiLevelHierarchy"/>
    <dgm:cxn modelId="{E8573AAA-C54D-4F7C-9385-E504CF9588FB}" type="presParOf" srcId="{E92E1AD2-3F4C-4BA1-9602-9290AAC8849D}" destId="{F27BAA2D-FA40-4227-8637-8EC9CC7B969F}" srcOrd="0" destOrd="0" presId="urn:microsoft.com/office/officeart/2008/layout/HorizontalMultiLevelHierarchy"/>
    <dgm:cxn modelId="{944CD004-E3C0-4C71-8C7D-28B6EA03DAC3}" type="presParOf" srcId="{E92E1AD2-3F4C-4BA1-9602-9290AAC8849D}" destId="{D908D899-25AA-40E9-98CB-24515F7FFC52}" srcOrd="1" destOrd="0" presId="urn:microsoft.com/office/officeart/2008/layout/HorizontalMultiLevelHierarchy"/>
    <dgm:cxn modelId="{1C067311-3946-4799-BADD-D2B497FCDCCB}" type="presParOf" srcId="{0B83FB83-DE81-4425-B38F-52C883666471}" destId="{91EC878E-FD2D-4F76-B991-1628F8683914}" srcOrd="4" destOrd="0" presId="urn:microsoft.com/office/officeart/2008/layout/HorizontalMultiLevelHierarchy"/>
    <dgm:cxn modelId="{C0A6179B-42FF-468C-9143-A9B2362EFC4F}" type="presParOf" srcId="{91EC878E-FD2D-4F76-B991-1628F8683914}" destId="{19509E2C-BB5D-4784-9509-EEFD1E7C3C41}" srcOrd="0" destOrd="0" presId="urn:microsoft.com/office/officeart/2008/layout/HorizontalMultiLevelHierarchy"/>
    <dgm:cxn modelId="{4933E560-9A58-4C8A-9408-0D0C32B09C0B}" type="presParOf" srcId="{0B83FB83-DE81-4425-B38F-52C883666471}" destId="{CD274F23-7E80-4E6A-9AA0-41DA08C5304F}" srcOrd="5" destOrd="0" presId="urn:microsoft.com/office/officeart/2008/layout/HorizontalMultiLevelHierarchy"/>
    <dgm:cxn modelId="{843BF69E-F655-419C-94D2-0BAED6388135}" type="presParOf" srcId="{CD274F23-7E80-4E6A-9AA0-41DA08C5304F}" destId="{B3188401-A9D4-4EC0-8E39-E4188EDDF95A}" srcOrd="0" destOrd="0" presId="urn:microsoft.com/office/officeart/2008/layout/HorizontalMultiLevelHierarchy"/>
    <dgm:cxn modelId="{C13EFCF1-6D7C-4AAC-A5B8-47E7C0A14EA5}"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a:solidFill>
          <a:srgbClr val="0066FF"/>
        </a:solidFill>
      </dgm:spPr>
      <dgm:t>
        <a:bodyPr vert="vert"/>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自查内容和要求</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自查总结</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留存备查</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监督制约</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信用承诺</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内部公示</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内部奖惩</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3601364D-0DAE-48E4-8CA0-57C81FC2EC45}" srcId="{60A0BD62-C5A7-4A4B-BA44-1634BF2B1471}" destId="{0C56B96F-A3A9-46EA-9BFA-02ECD86E9605}" srcOrd="1" destOrd="0" parTransId="{5A71D694-11CA-4F30-BA1F-A77AB3EBF01D}" sibTransId="{D56781BC-78C9-490F-950F-73117AE5334B}"/>
    <dgm:cxn modelId="{86CC008B-50FD-4002-B1F9-FB5567B53038}" type="presOf" srcId="{86390FF6-7D87-43A4-92DC-6B628F9F92B7}" destId="{9BEE41B3-D129-4F89-BF22-5F015AE7E4E2}" srcOrd="0" destOrd="0" presId="urn:microsoft.com/office/officeart/2008/layout/HorizontalMultiLevelHierarchy"/>
    <dgm:cxn modelId="{9A583D2A-CCD3-4E09-B5FA-3427FE5BEA50}" type="presOf" srcId="{CF2E5B46-08F7-4F6D-8E4C-880A989C1FB2}" destId="{C8FAAA85-0A60-46E0-85D2-8DDC283433C4}" srcOrd="0" destOrd="0" presId="urn:microsoft.com/office/officeart/2008/layout/HorizontalMultiLevelHierarchy"/>
    <dgm:cxn modelId="{B0A4AB8D-7D9C-4574-AE00-1BFE6573A787}" type="presOf" srcId="{DDB8CE4F-CE76-4A1C-BE59-A3BDD44246A5}" destId="{4B7D1E48-817F-465B-AC4D-B0B148A87638}" srcOrd="0" destOrd="0" presId="urn:microsoft.com/office/officeart/2008/layout/HorizontalMultiLevelHierarchy"/>
    <dgm:cxn modelId="{6E9E51A6-E23E-4A57-825A-97768E9F02C9}" type="presOf" srcId="{8DC962E9-60C0-480B-B759-B950657BFF71}" destId="{C261FBE6-88BF-4329-9526-914872454D2C}" srcOrd="0" destOrd="0" presId="urn:microsoft.com/office/officeart/2008/layout/HorizontalMultiLevelHierarchy"/>
    <dgm:cxn modelId="{D83FA36E-4883-40AC-A99A-DA885D0FEEDD}" type="presOf" srcId="{0DD37289-2A38-4215-B70F-DC76AED8BC28}" destId="{B396D851-63C3-4A43-9B17-F5BCA05D7D15}" srcOrd="0" destOrd="0" presId="urn:microsoft.com/office/officeart/2008/layout/HorizontalMultiLevelHierarchy"/>
    <dgm:cxn modelId="{5477BC8E-AEE0-4905-9F4C-CABCBB3D5F7E}" type="presOf" srcId="{A849F6F9-3468-476A-BDEA-56B8431E1C43}" destId="{37123308-FA36-48EB-9486-286B790F7A6D}" srcOrd="0" destOrd="0" presId="urn:microsoft.com/office/officeart/2008/layout/HorizontalMultiLevelHierarchy"/>
    <dgm:cxn modelId="{97C471A4-4343-4218-827C-2183E606455A}" type="presOf" srcId="{C016FD38-EBD2-4AD6-BA60-E3CF73572E84}" destId="{DD23752A-D85A-4BD5-836E-1F4BB3699828}" srcOrd="0" destOrd="0" presId="urn:microsoft.com/office/officeart/2008/layout/HorizontalMultiLevelHierarchy"/>
    <dgm:cxn modelId="{EB3D1580-4FF0-46AE-A29D-2C02671888AB}" type="presOf" srcId="{821E8137-8BB5-4C03-B620-03402AE9D110}" destId="{1EEC2296-A0DB-444D-A8A0-91090199EB20}" srcOrd="0"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7D4C7227-81E1-46D2-9846-765B72A0EC9A}" type="presOf" srcId="{6652A56B-22E7-49C6-AB08-5091D4658DB8}" destId="{B3645E29-B89A-47C4-8E7B-2A9F1A3C7666}" srcOrd="0" destOrd="0" presId="urn:microsoft.com/office/officeart/2008/layout/HorizontalMultiLevelHierarchy"/>
    <dgm:cxn modelId="{909253BB-EB25-491B-8A10-FC692D5756C3}" type="presOf" srcId="{BB05ABAC-3C61-4F56-9F3C-350EC85D0409}" destId="{E47117BE-F56F-4BBF-9479-7580AB426238}" srcOrd="0"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A309A35F-3994-4D63-9E4A-5A8C9693CB75}" type="presOf" srcId="{CF2E5B46-08F7-4F6D-8E4C-880A989C1FB2}" destId="{D415A7EB-C1F5-4EC4-90B6-42DD9F34DB59}" srcOrd="1"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92F0BBDC-1C7F-4E6D-AAC0-9F036D8DEADB}" type="presOf" srcId="{20401A3F-37A4-4290-8E80-8086A65D45D8}" destId="{FC963944-BDBE-4FB2-8E68-7A6280819393}" srcOrd="0" destOrd="0" presId="urn:microsoft.com/office/officeart/2008/layout/HorizontalMultiLevelHierarchy"/>
    <dgm:cxn modelId="{0D0DCC12-23D1-4FFA-A6D4-E59841062691}" type="presOf" srcId="{B104313A-EE61-43A5-9B82-CBA1CFC9F548}" destId="{2CEF3744-5802-4C37-ACCC-63847C3841EA}" srcOrd="0" destOrd="0" presId="urn:microsoft.com/office/officeart/2008/layout/HorizontalMultiLevelHierarchy"/>
    <dgm:cxn modelId="{9744A5E3-6D01-47C6-BBA2-46073190AB80}" type="presOf" srcId="{1B1DDE9E-C6B9-4500-B12E-7FE808CCB800}" destId="{9808C5B4-8D29-42C9-B737-06377246B326}" srcOrd="0" destOrd="0" presId="urn:microsoft.com/office/officeart/2008/layout/HorizontalMultiLevelHierarchy"/>
    <dgm:cxn modelId="{8D19FCC4-EF88-4B0A-8B6C-419B5B0BD73B}" type="presOf" srcId="{5A71D694-11CA-4F30-BA1F-A77AB3EBF01D}" destId="{782FCDAE-0185-4587-8F65-7CD2DAB74BA1}" srcOrd="1"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F6224686-DC1F-4A9C-BEE0-B864BD69F510}" type="presOf" srcId="{9E0D6EC6-F975-46EE-BC83-C057CDEF4C1A}" destId="{2CDAB756-6345-4FA5-B1CF-D85FCA23FA56}" srcOrd="1" destOrd="0" presId="urn:microsoft.com/office/officeart/2008/layout/HorizontalMultiLevelHierarchy"/>
    <dgm:cxn modelId="{B7C7DBE0-607B-4293-A581-0F724748BB1C}" type="presOf" srcId="{EA339F95-17A1-439F-8293-9200A9062E41}" destId="{102B32B8-ABBD-4AF3-A1A7-16354055B104}" srcOrd="0" destOrd="0" presId="urn:microsoft.com/office/officeart/2008/layout/HorizontalMultiLevelHierarchy"/>
    <dgm:cxn modelId="{711F6DCA-3990-4221-82EB-AFDAA4BCD47B}" type="presOf" srcId="{A434DACD-4F51-48A1-963C-0E239D4AE218}" destId="{34A29469-37C4-40DD-AF89-18CA320E9649}" srcOrd="0" destOrd="0" presId="urn:microsoft.com/office/officeart/2008/layout/HorizontalMultiLevelHierarchy"/>
    <dgm:cxn modelId="{5A1666E0-7323-4D57-B08E-3D8C37E0ED43}" srcId="{60A0BD62-C5A7-4A4B-BA44-1634BF2B1471}" destId="{20401A3F-37A4-4290-8E80-8086A65D45D8}" srcOrd="5" destOrd="0" parTransId="{8F4BE84B-D3BC-4822-92D4-D4EFC9F18A97}" sibTransId="{227CCA9A-69B4-4301-A05A-DAEAF4A35645}"/>
    <dgm:cxn modelId="{4D9CDD16-F0B3-4687-89E3-E0EBB20FF372}" type="presOf" srcId="{286C09E8-3D7B-46C7-9E8C-69DAB33FDCA1}" destId="{AB478AB7-B0F5-44D8-9ACA-DBA57909D016}" srcOrd="0" destOrd="0" presId="urn:microsoft.com/office/officeart/2008/layout/HorizontalMultiLevelHierarchy"/>
    <dgm:cxn modelId="{92608272-85EF-4BB5-97FB-B2D69183D487}" type="presOf" srcId="{17DBC74D-5B20-4694-A67B-C2C03A26B186}" destId="{7B0C012A-5D93-4F0D-8468-6950324EAA9C}" srcOrd="0" destOrd="0" presId="urn:microsoft.com/office/officeart/2008/layout/HorizontalMultiLevelHierarchy"/>
    <dgm:cxn modelId="{178BD9D7-66AC-4824-9BD2-E9B270E8DEF6}" type="presOf" srcId="{1CF24E2F-AD82-4120-AA93-5B14B6DBD7D1}" destId="{C0549958-C0D7-4734-B285-167449E3EF2B}" srcOrd="0" destOrd="0" presId="urn:microsoft.com/office/officeart/2008/layout/HorizontalMultiLevelHierarchy"/>
    <dgm:cxn modelId="{1B2B99EE-ACE9-4ED4-A1FD-44418DC7F2D7}" type="presOf" srcId="{9740DD15-ABDD-4F9B-A3E9-55ACB770DFCD}" destId="{70792E3E-985B-4CF6-8910-B996840B7BB3}" srcOrd="0" destOrd="0" presId="urn:microsoft.com/office/officeart/2008/layout/HorizontalMultiLevelHierarchy"/>
    <dgm:cxn modelId="{76598849-2542-4647-B2E2-43DD77A6D256}" type="presOf" srcId="{DDB8CE4F-CE76-4A1C-BE59-A3BDD44246A5}" destId="{8D751606-52A4-41A9-9A8D-5170040F3945}" srcOrd="1" destOrd="0" presId="urn:microsoft.com/office/officeart/2008/layout/HorizontalMultiLevelHierarchy"/>
    <dgm:cxn modelId="{7B97E006-F0FB-402E-8CDE-965EC6B124E7}" type="presOf" srcId="{8A7BD9B4-7B40-4E61-9BAE-AD6CD4345B75}" destId="{D863AAE1-2FD7-4F7B-8B3F-DB3419768A18}" srcOrd="1" destOrd="0" presId="urn:microsoft.com/office/officeart/2008/layout/HorizontalMultiLevelHierarchy"/>
    <dgm:cxn modelId="{9EB8FD67-411F-4B99-851C-2E4BE25AF55E}" srcId="{B104313A-EE61-43A5-9B82-CBA1CFC9F548}" destId="{7551CD56-536E-4895-9CF2-2756481726B4}" srcOrd="1" destOrd="0" parTransId="{0F67A298-D1B4-4605-B896-AC4D5848A800}" sibTransId="{D2925E6E-861C-4D6F-8C7F-B5F379699556}"/>
    <dgm:cxn modelId="{E6B46C98-66F3-4E1A-9F5A-7FCB08869430}" type="presOf" srcId="{BC7FFCC0-0655-44DD-B0CC-C2A3706205F0}" destId="{9A3E56B3-72DB-4354-ADE1-51117ED54078}" srcOrd="1" destOrd="0" presId="urn:microsoft.com/office/officeart/2008/layout/HorizontalMultiLevelHierarchy"/>
    <dgm:cxn modelId="{C4D73735-14DC-47C4-86CD-730AD70C1C33}" type="presOf" srcId="{8C3778B9-DB10-4146-868C-A6DECC0D5443}" destId="{E07AEC51-6506-419B-9349-80EF1D901FA8}" srcOrd="1" destOrd="0" presId="urn:microsoft.com/office/officeart/2008/layout/HorizontalMultiLevelHierarchy"/>
    <dgm:cxn modelId="{6769C80C-50CF-4C02-AECF-44873F8B7068}" type="presOf" srcId="{27D815D0-CC38-4BAF-858C-650CBD66E378}" destId="{4330ECE1-F0F4-40D0-85F6-178AB7D6C737}" srcOrd="0" destOrd="0" presId="urn:microsoft.com/office/officeart/2008/layout/HorizontalMultiLevelHierarchy"/>
    <dgm:cxn modelId="{9D166CDA-BDCA-45A0-9CA4-27C447C970D6}" type="presOf" srcId="{1B3AC5B5-287B-471E-9FC0-471EE76171CA}" destId="{E1721A4D-A672-407D-89E5-F49909F80D84}" srcOrd="1" destOrd="0" presId="urn:microsoft.com/office/officeart/2008/layout/HorizontalMultiLevelHierarchy"/>
    <dgm:cxn modelId="{66FEF2B1-0483-4007-A279-C3514B81065C}" type="presOf" srcId="{495C3493-FE13-47B3-8143-124E25D2D592}" destId="{8AFCFB1F-819D-45A6-A69C-C156C19F20A1}" srcOrd="0" destOrd="0" presId="urn:microsoft.com/office/officeart/2008/layout/HorizontalMultiLevelHierarchy"/>
    <dgm:cxn modelId="{34656B0A-6AA6-4CBB-A9E4-5DAD41D1B8BD}" type="presOf" srcId="{3933F7FB-F7F9-496A-BE3A-2CC54D3AB30F}" destId="{F27BAA2D-FA40-4227-8637-8EC9CC7B969F}" srcOrd="0" destOrd="0" presId="urn:microsoft.com/office/officeart/2008/layout/HorizontalMultiLevelHierarchy"/>
    <dgm:cxn modelId="{CFAC9057-E5F8-4B51-9552-0F6503842296}" type="presOf" srcId="{6DCBAF4E-C4FD-411E-890C-95C3351FC1DE}" destId="{0737CD36-67D1-4E58-AE34-CE324200677A}" srcOrd="0"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5F681EBF-FE57-4DC8-A6DD-A7263EE7280D}" srcId="{B104313A-EE61-43A5-9B82-CBA1CFC9F548}" destId="{76CBEA25-ACE7-4B7B-B4DC-78C2798FFEFD}" srcOrd="0" destOrd="0" parTransId="{86390FF6-7D87-43A4-92DC-6B628F9F92B7}" sibTransId="{02DE94DB-A948-4700-97F7-80F60C270037}"/>
    <dgm:cxn modelId="{3661BDE3-DFB1-48E1-BA30-889DBE69DA1B}" srcId="{20401A3F-37A4-4290-8E80-8086A65D45D8}" destId="{E01421DF-0AFF-4E8C-BF1D-1D1C6354AF62}" srcOrd="2" destOrd="0" parTransId="{6438E92B-387C-48B2-A9F0-525C7CA41205}" sibTransId="{000DFDD9-0B66-4D40-8CCC-D831A2306E38}"/>
    <dgm:cxn modelId="{DE0319CF-C307-4C11-AF0A-A6E322ADEA78}" srcId="{60A0BD62-C5A7-4A4B-BA44-1634BF2B1471}" destId="{6DCBAF4E-C4FD-411E-890C-95C3351FC1DE}" srcOrd="3" destOrd="0" parTransId="{1CF24E2F-AD82-4120-AA93-5B14B6DBD7D1}" sibTransId="{623E6A04-1B62-4190-BB66-985786569856}"/>
    <dgm:cxn modelId="{AE1FE52B-E5DA-4B7C-98FF-FE38657F8FC4}" srcId="{20401A3F-37A4-4290-8E80-8086A65D45D8}" destId="{0DD37289-2A38-4215-B70F-DC76AED8BC28}" srcOrd="0" destOrd="0" parTransId="{495C3493-FE13-47B3-8143-124E25D2D592}" sibTransId="{62E9FC6F-129F-419F-9FC5-1DCBFF091083}"/>
    <dgm:cxn modelId="{A945B989-A46E-4C3C-B997-6B74C807A3BC}" type="presOf" srcId="{0F67A298-D1B4-4605-B896-AC4D5848A800}" destId="{676DE2BD-244E-4B43-AA75-7BE9F2725397}" srcOrd="1" destOrd="0" presId="urn:microsoft.com/office/officeart/2008/layout/HorizontalMultiLevelHierarchy"/>
    <dgm:cxn modelId="{0C1E5A56-1BB9-4B88-86A5-D076357DDF91}" type="presOf" srcId="{C27A2B4A-B09C-40F8-B589-878DB71AA82B}" destId="{65FEC7F3-6514-492E-BF02-452F3E476F66}" srcOrd="0" destOrd="0" presId="urn:microsoft.com/office/officeart/2008/layout/HorizontalMultiLevelHierarchy"/>
    <dgm:cxn modelId="{9099CA80-440F-40E5-85CC-10403C1E2AB2}" type="presOf" srcId="{0F67A298-D1B4-4605-B896-AC4D5848A800}" destId="{68463B4A-7D44-451E-A122-C1FA51A9DA16}" srcOrd="0" destOrd="0" presId="urn:microsoft.com/office/officeart/2008/layout/HorizontalMultiLevelHierarchy"/>
    <dgm:cxn modelId="{3A36A45D-2366-49DA-AC07-D574C6A30371}" type="presOf" srcId="{60A0BD62-C5A7-4A4B-BA44-1634BF2B1471}" destId="{3B140270-206A-4593-B207-078BEB5D0B10}" srcOrd="0" destOrd="0" presId="urn:microsoft.com/office/officeart/2008/layout/HorizontalMultiLevelHierarchy"/>
    <dgm:cxn modelId="{AF36F045-CBB0-4596-B9E6-ADFEEDA3F45A}" type="presOf" srcId="{8C3778B9-DB10-4146-868C-A6DECC0D5443}" destId="{FA7DB93D-617F-4631-875E-E72E33E072F2}" srcOrd="0" destOrd="0" presId="urn:microsoft.com/office/officeart/2008/layout/HorizontalMultiLevelHierarchy"/>
    <dgm:cxn modelId="{4ECBFEC6-7318-4706-9AD4-8DA6002BC9A2}" type="presOf" srcId="{495C3493-FE13-47B3-8143-124E25D2D592}" destId="{7D5696A7-6945-4E05-9BAC-366071A49389}" srcOrd="1" destOrd="0" presId="urn:microsoft.com/office/officeart/2008/layout/HorizontalMultiLevelHierarchy"/>
    <dgm:cxn modelId="{50903428-A91C-4604-951B-A576B3B25F65}" type="presOf" srcId="{8DC962E9-60C0-480B-B759-B950657BFF71}" destId="{615C08A8-B19A-44EB-A167-77E4EC2E0A6B}" srcOrd="1" destOrd="0" presId="urn:microsoft.com/office/officeart/2008/layout/HorizontalMultiLevelHierarchy"/>
    <dgm:cxn modelId="{AF3A49B9-09AC-499D-AFBA-9A0613C13D94}" type="presOf" srcId="{7551CD56-536E-4895-9CF2-2756481726B4}" destId="{9535E006-A4DB-4995-B451-5BF3B1F50036}" srcOrd="0" destOrd="0" presId="urn:microsoft.com/office/officeart/2008/layout/HorizontalMultiLevelHierarchy"/>
    <dgm:cxn modelId="{A566E9A2-C429-4B9E-B032-02C6CD2DC5FE}" type="presOf" srcId="{A434DACD-4F51-48A1-963C-0E239D4AE218}" destId="{545AF0FD-049E-44B5-99A6-F8825C22CEF0}" srcOrd="1" destOrd="0" presId="urn:microsoft.com/office/officeart/2008/layout/HorizontalMultiLevelHierarchy"/>
    <dgm:cxn modelId="{63C2DE8C-9792-4F75-875C-C32A6151F746}" type="presOf" srcId="{8F4BE84B-D3BC-4822-92D4-D4EFC9F18A97}" destId="{4E868D01-0694-4FFA-8FEB-ECC7590B8ADF}" srcOrd="1" destOrd="0" presId="urn:microsoft.com/office/officeart/2008/layout/HorizontalMultiLevelHierarchy"/>
    <dgm:cxn modelId="{76A05CBA-90F0-4597-BF7C-1F450C63DE34}" srcId="{60A0BD62-C5A7-4A4B-BA44-1634BF2B1471}" destId="{6652A56B-22E7-49C6-AB08-5091D4658DB8}" srcOrd="4" destOrd="0" parTransId="{9E0D6EC6-F975-46EE-BC83-C057CDEF4C1A}" sibTransId="{89C96C2B-BAA2-4D39-AEFE-5CA86620B447}"/>
    <dgm:cxn modelId="{C08076AE-AA73-4058-9C2B-9CC0346C7FD4}" srcId="{6DCBAF4E-C4FD-411E-890C-95C3351FC1DE}" destId="{17DBC74D-5B20-4694-A67B-C2C03A26B186}" srcOrd="0" destOrd="0" parTransId="{8DC962E9-60C0-480B-B759-B950657BFF71}" sibTransId="{B4FEF582-3A5F-4BA0-8EDD-6F089FD1EB38}"/>
    <dgm:cxn modelId="{83055F97-62B7-414E-9529-DEABA7448B2E}" type="presOf" srcId="{5A71D694-11CA-4F30-BA1F-A77AB3EBF01D}" destId="{AA3FBFAB-F48E-4894-9A4E-445EC0BC22C6}" srcOrd="0" destOrd="0" presId="urn:microsoft.com/office/officeart/2008/layout/HorizontalMultiLevelHierarchy"/>
    <dgm:cxn modelId="{26972111-22BF-4D9F-9A3D-C38137134FC1}" type="presOf" srcId="{286C09E8-3D7B-46C7-9E8C-69DAB33FDCA1}" destId="{229609CD-1280-4C89-8833-25152B7D0727}" srcOrd="1" destOrd="0" presId="urn:microsoft.com/office/officeart/2008/layout/HorizontalMultiLevelHierarchy"/>
    <dgm:cxn modelId="{EE2540C7-E481-4C4F-AA4E-8446B071C9EA}" type="presOf" srcId="{8A7BD9B4-7B40-4E61-9BAE-AD6CD4345B75}" destId="{4BA59F0C-37D8-4678-A656-9ADC349A1059}" srcOrd="0" destOrd="0" presId="urn:microsoft.com/office/officeart/2008/layout/HorizontalMultiLevelHierarchy"/>
    <dgm:cxn modelId="{60B0E152-51FD-4AE0-BAA6-4C2FF164AC00}" type="presOf" srcId="{1B3AC5B5-287B-471E-9FC0-471EE76171CA}" destId="{66B6F902-4DA7-4861-B515-65201D5A3653}" srcOrd="0" destOrd="0" presId="urn:microsoft.com/office/officeart/2008/layout/HorizontalMultiLevelHierarchy"/>
    <dgm:cxn modelId="{38412C22-24B8-4282-B75D-EE45E8B17B88}" type="presOf" srcId="{9E0D6EC6-F975-46EE-BC83-C057CDEF4C1A}" destId="{10013F09-6294-4971-A432-C7FC4A477B91}" srcOrd="0" destOrd="0" presId="urn:microsoft.com/office/officeart/2008/layout/HorizontalMultiLevelHierarchy"/>
    <dgm:cxn modelId="{45A48424-E190-41CC-BB38-B0660E942606}" type="presOf" srcId="{1CF24E2F-AD82-4120-AA93-5B14B6DBD7D1}" destId="{43E45302-320B-42B9-8045-AE9D80CEE23C}" srcOrd="1" destOrd="0" presId="urn:microsoft.com/office/officeart/2008/layout/HorizontalMultiLevelHierarchy"/>
    <dgm:cxn modelId="{C06F0E71-1270-4553-919D-2E4AB7895393}" srcId="{AE611A79-3BA9-4CEC-A475-3CA73356331B}" destId="{27D815D0-CC38-4BAF-858C-650CBD66E378}" srcOrd="1" destOrd="0" parTransId="{A434DACD-4F51-48A1-963C-0E239D4AE218}" sibTransId="{ABEF605C-EEFB-4F3D-8D28-EBB58938B60D}"/>
    <dgm:cxn modelId="{934C9F21-CB8B-4898-8B2E-C6F732BFBADD}" type="presOf" srcId="{6438E92B-387C-48B2-A9F0-525C7CA41205}" destId="{91EC878E-FD2D-4F76-B991-1628F8683914}" srcOrd="0" destOrd="0" presId="urn:microsoft.com/office/officeart/2008/layout/HorizontalMultiLevelHierarchy"/>
    <dgm:cxn modelId="{6A1C021C-C697-43F6-9016-18F244CA4C41}" type="presOf" srcId="{AE611A79-3BA9-4CEC-A475-3CA73356331B}" destId="{77557131-6E8D-42B7-BEE3-50D2FCC61EDB}" srcOrd="0" destOrd="0" presId="urn:microsoft.com/office/officeart/2008/layout/HorizontalMultiLevelHierarchy"/>
    <dgm:cxn modelId="{4B78EBBF-5C9A-4F49-92FC-42202274BA82}" type="presOf" srcId="{6438E92B-387C-48B2-A9F0-525C7CA41205}" destId="{19509E2C-BB5D-4784-9509-EEFD1E7C3C41}" srcOrd="1" destOrd="0" presId="urn:microsoft.com/office/officeart/2008/layout/HorizontalMultiLevelHierarchy"/>
    <dgm:cxn modelId="{8FB5EBF4-70B4-4F45-841F-EE1A95017DDB}" type="presOf" srcId="{E01421DF-0AFF-4E8C-BF1D-1D1C6354AF62}" destId="{B3188401-A9D4-4EC0-8E39-E4188EDDF95A}" srcOrd="0"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534D60AF-06B6-4F08-B68A-6876F1601A9C}" type="presOf" srcId="{76CBEA25-ACE7-4B7B-B4DC-78C2798FFEFD}" destId="{27BC5659-DFE0-4B41-A93D-3D62832ED832}" srcOrd="0"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9E8FEB1D-2B9B-4892-A865-63E2AE78E131}" srcId="{0C56B96F-A3A9-46EA-9BFA-02ECD86E9605}" destId="{EA339F95-17A1-439F-8293-9200A9062E41}" srcOrd="0" destOrd="0" parTransId="{CF2E5B46-08F7-4F6D-8E4C-880A989C1FB2}" sibTransId="{4ECF9190-2C94-42ED-8CA3-AF14EDF57406}"/>
    <dgm:cxn modelId="{CEA747E9-AE92-4832-BD8F-EDBDA407A862}" type="presOf" srcId="{BC7FFCC0-0655-44DD-B0CC-C2A3706205F0}" destId="{15EF40C6-3632-4615-9CC9-5B5BF562CDCE}" srcOrd="0" destOrd="0" presId="urn:microsoft.com/office/officeart/2008/layout/HorizontalMultiLevelHierarchy"/>
    <dgm:cxn modelId="{A1BCFE5D-215B-4BCA-B8AC-0406F516E9C7}" type="presOf" srcId="{3DA4DC4E-560F-4504-A02D-E1E49A7705B2}" destId="{C52D7D3E-D84A-4D63-ACF6-9D8392E4EC04}" srcOrd="0" destOrd="0" presId="urn:microsoft.com/office/officeart/2008/layout/HorizontalMultiLevelHierarchy"/>
    <dgm:cxn modelId="{1419080B-CC8F-42F3-ABA0-EB9509C93A7F}" type="presOf" srcId="{8F4BE84B-D3BC-4822-92D4-D4EFC9F18A97}" destId="{0533920B-F57C-4F71-BA9B-C12DDAB8A66D}" srcOrd="0" destOrd="0" presId="urn:microsoft.com/office/officeart/2008/layout/HorizontalMultiLevelHierarchy"/>
    <dgm:cxn modelId="{2832DD77-7D66-40AC-8AF5-52B7925D37E2}" type="presOf" srcId="{0C56B96F-A3A9-46EA-9BFA-02ECD86E9605}" destId="{C1D6244C-777F-4EFE-8865-3A5F43948CCC}" srcOrd="0"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4C24BE0B-DD58-4D3E-A98A-7862D3FAEE00}" type="presOf" srcId="{86390FF6-7D87-43A4-92DC-6B628F9F92B7}" destId="{DCA1806A-8FD8-47E4-9C78-444D8A18CFCB}" srcOrd="1" destOrd="0" presId="urn:microsoft.com/office/officeart/2008/layout/HorizontalMultiLevelHierarchy"/>
    <dgm:cxn modelId="{594B6502-3441-4892-B039-99C61A89585E}" type="presOf" srcId="{C27A2B4A-B09C-40F8-B589-878DB71AA82B}" destId="{80C30053-A16B-41BF-B8F1-130F91309B26}" srcOrd="1" destOrd="0" presId="urn:microsoft.com/office/officeart/2008/layout/HorizontalMultiLevelHierarchy"/>
    <dgm:cxn modelId="{83A5B598-AD45-47E3-BD4F-2C76E20B3198}" type="presOf" srcId="{BF122EAC-738E-4A7D-9C1D-A32CF9E3BD36}" destId="{AA0F5732-0A98-4CA9-8367-6F8676AC6428}" srcOrd="0" destOrd="0" presId="urn:microsoft.com/office/officeart/2008/layout/HorizontalMultiLevelHierarchy"/>
    <dgm:cxn modelId="{075526BE-0296-4065-9A68-A63AC78305EA}" type="presOf" srcId="{821E8137-8BB5-4C03-B620-03402AE9D110}" destId="{DCDD157E-7E5E-4B02-98D2-EE67DCF78DC1}" srcOrd="1"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0005E6F2-BD37-4BC2-AB31-B6A9A6859641}" srcId="{AE611A79-3BA9-4CEC-A475-3CA73356331B}" destId="{BB05ABAC-3C61-4F56-9F3C-350EC85D0409}" srcOrd="0" destOrd="0" parTransId="{0FB91FCC-FD52-41C2-B761-AE011C16C554}" sibTransId="{C62DA920-752A-4B8E-888B-16F1A7EDFAA0}"/>
    <dgm:cxn modelId="{D26D1CB5-FD14-4D56-8231-63A72353A4FD}" type="presOf" srcId="{0FB91FCC-FD52-41C2-B761-AE011C16C554}" destId="{C72102BD-F9F4-4E37-BCA2-456CEBC6015B}" srcOrd="0" destOrd="0" presId="urn:microsoft.com/office/officeart/2008/layout/HorizontalMultiLevelHierarchy"/>
    <dgm:cxn modelId="{71677D02-6E06-4D21-BF45-9C501DFD54DA}" type="presOf" srcId="{0FB91FCC-FD52-41C2-B761-AE011C16C554}" destId="{6CAD1BDC-6E2D-4FBC-B4C1-B878349B8E0C}" srcOrd="1" destOrd="0" presId="urn:microsoft.com/office/officeart/2008/layout/HorizontalMultiLevelHierarchy"/>
    <dgm:cxn modelId="{33B6F6D2-B00E-4FD6-B3C7-D4A3A316E78F}" type="presParOf" srcId="{C52D7D3E-D84A-4D63-ACF6-9D8392E4EC04}" destId="{233EEFF0-C29A-4D43-B778-CD0796E9ABDF}" srcOrd="0" destOrd="0" presId="urn:microsoft.com/office/officeart/2008/layout/HorizontalMultiLevelHierarchy"/>
    <dgm:cxn modelId="{4A05C821-7234-4FA1-9A55-75C82325D6A3}" type="presParOf" srcId="{233EEFF0-C29A-4D43-B778-CD0796E9ABDF}" destId="{3B140270-206A-4593-B207-078BEB5D0B10}" srcOrd="0" destOrd="0" presId="urn:microsoft.com/office/officeart/2008/layout/HorizontalMultiLevelHierarchy"/>
    <dgm:cxn modelId="{240DFE11-3ACE-4C5A-B0C3-96163FE45768}" type="presParOf" srcId="{233EEFF0-C29A-4D43-B778-CD0796E9ABDF}" destId="{3A3749F9-4652-4B41-87B0-67A27AEBC569}" srcOrd="1" destOrd="0" presId="urn:microsoft.com/office/officeart/2008/layout/HorizontalMultiLevelHierarchy"/>
    <dgm:cxn modelId="{26028B2E-072E-4A8B-B0BE-A48B36ED86A9}" type="presParOf" srcId="{3A3749F9-4652-4B41-87B0-67A27AEBC569}" destId="{66B6F902-4DA7-4861-B515-65201D5A3653}" srcOrd="0" destOrd="0" presId="urn:microsoft.com/office/officeart/2008/layout/HorizontalMultiLevelHierarchy"/>
    <dgm:cxn modelId="{D9099D19-A469-47BA-A839-CE745504D1A4}" type="presParOf" srcId="{66B6F902-4DA7-4861-B515-65201D5A3653}" destId="{E1721A4D-A672-407D-89E5-F49909F80D84}" srcOrd="0" destOrd="0" presId="urn:microsoft.com/office/officeart/2008/layout/HorizontalMultiLevelHierarchy"/>
    <dgm:cxn modelId="{0A000670-21FD-4A1B-A5B3-52260E07547C}" type="presParOf" srcId="{3A3749F9-4652-4B41-87B0-67A27AEBC569}" destId="{F34EFD3A-6B42-4DB8-AD1D-9FBCF6A2D6AA}" srcOrd="1" destOrd="0" presId="urn:microsoft.com/office/officeart/2008/layout/HorizontalMultiLevelHierarchy"/>
    <dgm:cxn modelId="{A7519DC6-13ED-4B3E-AB0B-312CBBA2ACA4}" type="presParOf" srcId="{F34EFD3A-6B42-4DB8-AD1D-9FBCF6A2D6AA}" destId="{77557131-6E8D-42B7-BEE3-50D2FCC61EDB}" srcOrd="0" destOrd="0" presId="urn:microsoft.com/office/officeart/2008/layout/HorizontalMultiLevelHierarchy"/>
    <dgm:cxn modelId="{EDEB7182-1162-454E-BE6A-4C96B3C529AD}" type="presParOf" srcId="{F34EFD3A-6B42-4DB8-AD1D-9FBCF6A2D6AA}" destId="{02F80A68-B2E6-455E-8D4F-0BCE8D3D4B39}" srcOrd="1" destOrd="0" presId="urn:microsoft.com/office/officeart/2008/layout/HorizontalMultiLevelHierarchy"/>
    <dgm:cxn modelId="{57070D00-DCD8-4E57-8395-813DC9269607}" type="presParOf" srcId="{02F80A68-B2E6-455E-8D4F-0BCE8D3D4B39}" destId="{C72102BD-F9F4-4E37-BCA2-456CEBC6015B}" srcOrd="0" destOrd="0" presId="urn:microsoft.com/office/officeart/2008/layout/HorizontalMultiLevelHierarchy"/>
    <dgm:cxn modelId="{3A555B66-837D-4F78-AB54-62E9049A450A}" type="presParOf" srcId="{C72102BD-F9F4-4E37-BCA2-456CEBC6015B}" destId="{6CAD1BDC-6E2D-4FBC-B4C1-B878349B8E0C}" srcOrd="0" destOrd="0" presId="urn:microsoft.com/office/officeart/2008/layout/HorizontalMultiLevelHierarchy"/>
    <dgm:cxn modelId="{3189E529-9342-4549-A459-074004E27D59}" type="presParOf" srcId="{02F80A68-B2E6-455E-8D4F-0BCE8D3D4B39}" destId="{4C422975-F42C-447A-80EF-EC84053E64C6}" srcOrd="1" destOrd="0" presId="urn:microsoft.com/office/officeart/2008/layout/HorizontalMultiLevelHierarchy"/>
    <dgm:cxn modelId="{5937556B-2218-4312-A323-2E65724E2A0F}" type="presParOf" srcId="{4C422975-F42C-447A-80EF-EC84053E64C6}" destId="{E47117BE-F56F-4BBF-9479-7580AB426238}" srcOrd="0" destOrd="0" presId="urn:microsoft.com/office/officeart/2008/layout/HorizontalMultiLevelHierarchy"/>
    <dgm:cxn modelId="{D9EF29D1-5833-4B28-A1F1-9E03D29D887C}" type="presParOf" srcId="{4C422975-F42C-447A-80EF-EC84053E64C6}" destId="{1E2DACFF-D015-4595-A53E-E610D4CB296C}" srcOrd="1" destOrd="0" presId="urn:microsoft.com/office/officeart/2008/layout/HorizontalMultiLevelHierarchy"/>
    <dgm:cxn modelId="{4342A54E-EDE4-4CF9-B4C7-4F4C0B81A7EF}" type="presParOf" srcId="{02F80A68-B2E6-455E-8D4F-0BCE8D3D4B39}" destId="{34A29469-37C4-40DD-AF89-18CA320E9649}" srcOrd="2" destOrd="0" presId="urn:microsoft.com/office/officeart/2008/layout/HorizontalMultiLevelHierarchy"/>
    <dgm:cxn modelId="{59900254-AAF0-4A2A-AC2B-3FC096155D5F}" type="presParOf" srcId="{34A29469-37C4-40DD-AF89-18CA320E9649}" destId="{545AF0FD-049E-44B5-99A6-F8825C22CEF0}" srcOrd="0" destOrd="0" presId="urn:microsoft.com/office/officeart/2008/layout/HorizontalMultiLevelHierarchy"/>
    <dgm:cxn modelId="{4A742429-22EE-4792-9B3C-BC675F92832F}" type="presParOf" srcId="{02F80A68-B2E6-455E-8D4F-0BCE8D3D4B39}" destId="{B06AB744-BB68-47C2-998C-898A5A18C200}" srcOrd="3" destOrd="0" presId="urn:microsoft.com/office/officeart/2008/layout/HorizontalMultiLevelHierarchy"/>
    <dgm:cxn modelId="{AC726089-6AAD-4BFA-A2F8-0D632A36C779}" type="presParOf" srcId="{B06AB744-BB68-47C2-998C-898A5A18C200}" destId="{4330ECE1-F0F4-40D0-85F6-178AB7D6C737}" srcOrd="0" destOrd="0" presId="urn:microsoft.com/office/officeart/2008/layout/HorizontalMultiLevelHierarchy"/>
    <dgm:cxn modelId="{0D8AFFE0-1D9B-4C2B-950E-888CF679873D}" type="presParOf" srcId="{B06AB744-BB68-47C2-998C-898A5A18C200}" destId="{4D661D76-8E9D-4144-BF22-C4835DA8972B}" srcOrd="1" destOrd="0" presId="urn:microsoft.com/office/officeart/2008/layout/HorizontalMultiLevelHierarchy"/>
    <dgm:cxn modelId="{B6BCF605-853C-4030-8197-8697821756FC}" type="presParOf" srcId="{02F80A68-B2E6-455E-8D4F-0BCE8D3D4B39}" destId="{4B7D1E48-817F-465B-AC4D-B0B148A87638}" srcOrd="4" destOrd="0" presId="urn:microsoft.com/office/officeart/2008/layout/HorizontalMultiLevelHierarchy"/>
    <dgm:cxn modelId="{1E9C0DF4-CC52-4DAF-95F1-87C06C97FF76}" type="presParOf" srcId="{4B7D1E48-817F-465B-AC4D-B0B148A87638}" destId="{8D751606-52A4-41A9-9A8D-5170040F3945}" srcOrd="0" destOrd="0" presId="urn:microsoft.com/office/officeart/2008/layout/HorizontalMultiLevelHierarchy"/>
    <dgm:cxn modelId="{0D76B742-FACE-4016-A3CF-6B8C334091ED}" type="presParOf" srcId="{02F80A68-B2E6-455E-8D4F-0BCE8D3D4B39}" destId="{F5F268B2-1B57-47C8-8B6F-0BF87F244E96}" srcOrd="5" destOrd="0" presId="urn:microsoft.com/office/officeart/2008/layout/HorizontalMultiLevelHierarchy"/>
    <dgm:cxn modelId="{F5533A4B-7412-432E-8F20-A73A7CAEBA06}" type="presParOf" srcId="{F5F268B2-1B57-47C8-8B6F-0BF87F244E96}" destId="{37123308-FA36-48EB-9486-286B790F7A6D}" srcOrd="0" destOrd="0" presId="urn:microsoft.com/office/officeart/2008/layout/HorizontalMultiLevelHierarchy"/>
    <dgm:cxn modelId="{63AFA07A-273E-42B4-8130-2CAEEE3AFB2A}" type="presParOf" srcId="{F5F268B2-1B57-47C8-8B6F-0BF87F244E96}" destId="{2FEE768C-AF01-4E7F-A405-DBD6EDA97A8B}" srcOrd="1" destOrd="0" presId="urn:microsoft.com/office/officeart/2008/layout/HorizontalMultiLevelHierarchy"/>
    <dgm:cxn modelId="{49950832-B0A1-4BD4-8623-F26128E0F64F}" type="presParOf" srcId="{02F80A68-B2E6-455E-8D4F-0BCE8D3D4B39}" destId="{65FEC7F3-6514-492E-BF02-452F3E476F66}" srcOrd="6" destOrd="0" presId="urn:microsoft.com/office/officeart/2008/layout/HorizontalMultiLevelHierarchy"/>
    <dgm:cxn modelId="{32C1017A-C31F-4598-8682-4F562742D7FA}" type="presParOf" srcId="{65FEC7F3-6514-492E-BF02-452F3E476F66}" destId="{80C30053-A16B-41BF-B8F1-130F91309B26}" srcOrd="0" destOrd="0" presId="urn:microsoft.com/office/officeart/2008/layout/HorizontalMultiLevelHierarchy"/>
    <dgm:cxn modelId="{DBC3504F-A1D5-4B95-8A19-245F5BF0926B}" type="presParOf" srcId="{02F80A68-B2E6-455E-8D4F-0BCE8D3D4B39}" destId="{87253914-53C9-4723-B08D-64CFDEAF89DA}" srcOrd="7" destOrd="0" presId="urn:microsoft.com/office/officeart/2008/layout/HorizontalMultiLevelHierarchy"/>
    <dgm:cxn modelId="{5ACA5FE5-D7AF-4C04-A63B-53D2D5B73931}" type="presParOf" srcId="{87253914-53C9-4723-B08D-64CFDEAF89DA}" destId="{70792E3E-985B-4CF6-8910-B996840B7BB3}" srcOrd="0" destOrd="0" presId="urn:microsoft.com/office/officeart/2008/layout/HorizontalMultiLevelHierarchy"/>
    <dgm:cxn modelId="{3CF6F81D-74C7-4BCF-8E39-6F7B79555721}" type="presParOf" srcId="{87253914-53C9-4723-B08D-64CFDEAF89DA}" destId="{8483A883-6205-43DD-95E2-B2DABA276718}" srcOrd="1" destOrd="0" presId="urn:microsoft.com/office/officeart/2008/layout/HorizontalMultiLevelHierarchy"/>
    <dgm:cxn modelId="{C197CE47-6250-4FE1-9866-1B3C707C7ECA}" type="presParOf" srcId="{02F80A68-B2E6-455E-8D4F-0BCE8D3D4B39}" destId="{FA7DB93D-617F-4631-875E-E72E33E072F2}" srcOrd="8" destOrd="0" presId="urn:microsoft.com/office/officeart/2008/layout/HorizontalMultiLevelHierarchy"/>
    <dgm:cxn modelId="{DD9949FA-75D0-4E32-A438-EEB75E86A907}" type="presParOf" srcId="{FA7DB93D-617F-4631-875E-E72E33E072F2}" destId="{E07AEC51-6506-419B-9349-80EF1D901FA8}" srcOrd="0" destOrd="0" presId="urn:microsoft.com/office/officeart/2008/layout/HorizontalMultiLevelHierarchy"/>
    <dgm:cxn modelId="{75294E6E-DD84-43B9-9D38-F867B6AF5D4B}" type="presParOf" srcId="{02F80A68-B2E6-455E-8D4F-0BCE8D3D4B39}" destId="{E31BE4C6-90A7-483A-B92A-46E67DCEC9DD}" srcOrd="9" destOrd="0" presId="urn:microsoft.com/office/officeart/2008/layout/HorizontalMultiLevelHierarchy"/>
    <dgm:cxn modelId="{326FE6ED-316F-48D0-B76C-426AF70DAC3B}" type="presParOf" srcId="{E31BE4C6-90A7-483A-B92A-46E67DCEC9DD}" destId="{AA0F5732-0A98-4CA9-8367-6F8676AC6428}" srcOrd="0" destOrd="0" presId="urn:microsoft.com/office/officeart/2008/layout/HorizontalMultiLevelHierarchy"/>
    <dgm:cxn modelId="{1763A375-76C1-4D96-9EF6-E4F31ED0436B}" type="presParOf" srcId="{E31BE4C6-90A7-483A-B92A-46E67DCEC9DD}" destId="{C20AD1B8-FC93-4E94-95E9-E5182094DD43}" srcOrd="1" destOrd="0" presId="urn:microsoft.com/office/officeart/2008/layout/HorizontalMultiLevelHierarchy"/>
    <dgm:cxn modelId="{E3B4DF70-1C17-445E-8DBE-105D27A242D7}" type="presParOf" srcId="{3A3749F9-4652-4B41-87B0-67A27AEBC569}" destId="{AA3FBFAB-F48E-4894-9A4E-445EC0BC22C6}" srcOrd="2" destOrd="0" presId="urn:microsoft.com/office/officeart/2008/layout/HorizontalMultiLevelHierarchy"/>
    <dgm:cxn modelId="{735590ED-0631-4278-BA76-24CDC4D67737}" type="presParOf" srcId="{AA3FBFAB-F48E-4894-9A4E-445EC0BC22C6}" destId="{782FCDAE-0185-4587-8F65-7CD2DAB74BA1}" srcOrd="0" destOrd="0" presId="urn:microsoft.com/office/officeart/2008/layout/HorizontalMultiLevelHierarchy"/>
    <dgm:cxn modelId="{CD00BD58-A062-44DE-A7E9-69820899AD79}" type="presParOf" srcId="{3A3749F9-4652-4B41-87B0-67A27AEBC569}" destId="{22491BCF-EFA1-49F5-9E20-C60E19E55385}" srcOrd="3" destOrd="0" presId="urn:microsoft.com/office/officeart/2008/layout/HorizontalMultiLevelHierarchy"/>
    <dgm:cxn modelId="{173F24FA-4513-486F-A305-853E5CD198CE}" type="presParOf" srcId="{22491BCF-EFA1-49F5-9E20-C60E19E55385}" destId="{C1D6244C-777F-4EFE-8865-3A5F43948CCC}" srcOrd="0" destOrd="0" presId="urn:microsoft.com/office/officeart/2008/layout/HorizontalMultiLevelHierarchy"/>
    <dgm:cxn modelId="{E7F96398-668D-49B6-9A99-EEFCDACE9A32}" type="presParOf" srcId="{22491BCF-EFA1-49F5-9E20-C60E19E55385}" destId="{4A1A976E-E9C8-4C42-A71D-0CBAC27A8881}" srcOrd="1" destOrd="0" presId="urn:microsoft.com/office/officeart/2008/layout/HorizontalMultiLevelHierarchy"/>
    <dgm:cxn modelId="{CBE1B4A1-015F-4767-84F8-B455AB70B17E}" type="presParOf" srcId="{4A1A976E-E9C8-4C42-A71D-0CBAC27A8881}" destId="{C8FAAA85-0A60-46E0-85D2-8DDC283433C4}" srcOrd="0" destOrd="0" presId="urn:microsoft.com/office/officeart/2008/layout/HorizontalMultiLevelHierarchy"/>
    <dgm:cxn modelId="{621BBED7-B4C1-4845-AB99-8041C68AC8ED}" type="presParOf" srcId="{C8FAAA85-0A60-46E0-85D2-8DDC283433C4}" destId="{D415A7EB-C1F5-4EC4-90B6-42DD9F34DB59}" srcOrd="0" destOrd="0" presId="urn:microsoft.com/office/officeart/2008/layout/HorizontalMultiLevelHierarchy"/>
    <dgm:cxn modelId="{244A9E74-FD6B-4077-B34F-0CC2F0610D05}" type="presParOf" srcId="{4A1A976E-E9C8-4C42-A71D-0CBAC27A8881}" destId="{E7EB78BE-8E79-4EC2-8732-B622ACCAAC95}" srcOrd="1" destOrd="0" presId="urn:microsoft.com/office/officeart/2008/layout/HorizontalMultiLevelHierarchy"/>
    <dgm:cxn modelId="{4A4D37CB-4688-4AAF-A955-44DB53C1E9D0}" type="presParOf" srcId="{E7EB78BE-8E79-4EC2-8732-B622ACCAAC95}" destId="{102B32B8-ABBD-4AF3-A1A7-16354055B104}" srcOrd="0" destOrd="0" presId="urn:microsoft.com/office/officeart/2008/layout/HorizontalMultiLevelHierarchy"/>
    <dgm:cxn modelId="{4FF8F76D-72D3-4212-A71E-CE23694C5ED0}" type="presParOf" srcId="{E7EB78BE-8E79-4EC2-8732-B622ACCAAC95}" destId="{D7A09C71-FC2A-48F6-9CE4-3B7181C4A8FE}" srcOrd="1" destOrd="0" presId="urn:microsoft.com/office/officeart/2008/layout/HorizontalMultiLevelHierarchy"/>
    <dgm:cxn modelId="{B7687CDF-85B4-4ADE-82A4-D9BC91CA3F38}" type="presParOf" srcId="{3A3749F9-4652-4B41-87B0-67A27AEBC569}" destId="{AB478AB7-B0F5-44D8-9ACA-DBA57909D016}" srcOrd="4" destOrd="0" presId="urn:microsoft.com/office/officeart/2008/layout/HorizontalMultiLevelHierarchy"/>
    <dgm:cxn modelId="{20B67509-035E-4A2D-A2EC-2FE3CA64AFEB}" type="presParOf" srcId="{AB478AB7-B0F5-44D8-9ACA-DBA57909D016}" destId="{229609CD-1280-4C89-8833-25152B7D0727}" srcOrd="0" destOrd="0" presId="urn:microsoft.com/office/officeart/2008/layout/HorizontalMultiLevelHierarchy"/>
    <dgm:cxn modelId="{6FBA794D-AC13-48DC-90ED-463287B8FA31}" type="presParOf" srcId="{3A3749F9-4652-4B41-87B0-67A27AEBC569}" destId="{B87AFF56-D878-4A3F-9DD6-350116C4A4BB}" srcOrd="5" destOrd="0" presId="urn:microsoft.com/office/officeart/2008/layout/HorizontalMultiLevelHierarchy"/>
    <dgm:cxn modelId="{3DEF1055-E798-414C-B559-B7E478E12F4A}" type="presParOf" srcId="{B87AFF56-D878-4A3F-9DD6-350116C4A4BB}" destId="{2CEF3744-5802-4C37-ACCC-63847C3841EA}" srcOrd="0" destOrd="0" presId="urn:microsoft.com/office/officeart/2008/layout/HorizontalMultiLevelHierarchy"/>
    <dgm:cxn modelId="{CEB14701-7D69-4460-9630-8005B966706B}" type="presParOf" srcId="{B87AFF56-D878-4A3F-9DD6-350116C4A4BB}" destId="{ECCDCC35-1805-4485-9431-BEBCE8AF6313}" srcOrd="1" destOrd="0" presId="urn:microsoft.com/office/officeart/2008/layout/HorizontalMultiLevelHierarchy"/>
    <dgm:cxn modelId="{082E9773-6209-48B5-94AA-1760BDAF1775}" type="presParOf" srcId="{ECCDCC35-1805-4485-9431-BEBCE8AF6313}" destId="{9BEE41B3-D129-4F89-BF22-5F015AE7E4E2}" srcOrd="0" destOrd="0" presId="urn:microsoft.com/office/officeart/2008/layout/HorizontalMultiLevelHierarchy"/>
    <dgm:cxn modelId="{EA60E90E-9ECA-47C3-8F46-F55E125FA139}" type="presParOf" srcId="{9BEE41B3-D129-4F89-BF22-5F015AE7E4E2}" destId="{DCA1806A-8FD8-47E4-9C78-444D8A18CFCB}" srcOrd="0" destOrd="0" presId="urn:microsoft.com/office/officeart/2008/layout/HorizontalMultiLevelHierarchy"/>
    <dgm:cxn modelId="{D5CC9A4B-C683-440B-92E2-69411D12683D}" type="presParOf" srcId="{ECCDCC35-1805-4485-9431-BEBCE8AF6313}" destId="{02E27E45-D5A2-479E-B705-7CF13CDD094D}" srcOrd="1" destOrd="0" presId="urn:microsoft.com/office/officeart/2008/layout/HorizontalMultiLevelHierarchy"/>
    <dgm:cxn modelId="{F9C0D176-9446-4B88-9ABF-DC875DAFC1B2}" type="presParOf" srcId="{02E27E45-D5A2-479E-B705-7CF13CDD094D}" destId="{27BC5659-DFE0-4B41-A93D-3D62832ED832}" srcOrd="0" destOrd="0" presId="urn:microsoft.com/office/officeart/2008/layout/HorizontalMultiLevelHierarchy"/>
    <dgm:cxn modelId="{6A23D6C9-D871-4CB4-A354-8277A1BD8130}" type="presParOf" srcId="{02E27E45-D5A2-479E-B705-7CF13CDD094D}" destId="{144DAEEC-0B6B-4B6C-BF7B-E8E5E3B799CC}" srcOrd="1" destOrd="0" presId="urn:microsoft.com/office/officeart/2008/layout/HorizontalMultiLevelHierarchy"/>
    <dgm:cxn modelId="{ED1D1DBA-B14C-4AA5-89D5-FC6C421AC731}" type="presParOf" srcId="{ECCDCC35-1805-4485-9431-BEBCE8AF6313}" destId="{68463B4A-7D44-451E-A122-C1FA51A9DA16}" srcOrd="2" destOrd="0" presId="urn:microsoft.com/office/officeart/2008/layout/HorizontalMultiLevelHierarchy"/>
    <dgm:cxn modelId="{8556A24E-E582-480F-833D-DF2C466149F0}" type="presParOf" srcId="{68463B4A-7D44-451E-A122-C1FA51A9DA16}" destId="{676DE2BD-244E-4B43-AA75-7BE9F2725397}" srcOrd="0" destOrd="0" presId="urn:microsoft.com/office/officeart/2008/layout/HorizontalMultiLevelHierarchy"/>
    <dgm:cxn modelId="{65BAFB9B-1BB9-4004-8657-C4E99FB37861}" type="presParOf" srcId="{ECCDCC35-1805-4485-9431-BEBCE8AF6313}" destId="{C671614D-769F-4A99-8ECE-E8BBB7201CED}" srcOrd="3" destOrd="0" presId="urn:microsoft.com/office/officeart/2008/layout/HorizontalMultiLevelHierarchy"/>
    <dgm:cxn modelId="{B304623A-0B52-43F3-BBE1-E10B4E9A502F}" type="presParOf" srcId="{C671614D-769F-4A99-8ECE-E8BBB7201CED}" destId="{9535E006-A4DB-4995-B451-5BF3B1F50036}" srcOrd="0" destOrd="0" presId="urn:microsoft.com/office/officeart/2008/layout/HorizontalMultiLevelHierarchy"/>
    <dgm:cxn modelId="{FC184BA0-0B04-463B-8B6D-716EBB37E753}" type="presParOf" srcId="{C671614D-769F-4A99-8ECE-E8BBB7201CED}" destId="{CF68C548-DD77-40F0-AF5D-E3053B37A88F}" srcOrd="1" destOrd="0" presId="urn:microsoft.com/office/officeart/2008/layout/HorizontalMultiLevelHierarchy"/>
    <dgm:cxn modelId="{E87ECCEC-5D52-499A-94E8-0D5B1BD8ECF0}" type="presParOf" srcId="{3A3749F9-4652-4B41-87B0-67A27AEBC569}" destId="{C0549958-C0D7-4734-B285-167449E3EF2B}" srcOrd="6" destOrd="0" presId="urn:microsoft.com/office/officeart/2008/layout/HorizontalMultiLevelHierarchy"/>
    <dgm:cxn modelId="{263FAE51-E891-4F47-BD36-DBD8535ADB90}" type="presParOf" srcId="{C0549958-C0D7-4734-B285-167449E3EF2B}" destId="{43E45302-320B-42B9-8045-AE9D80CEE23C}" srcOrd="0" destOrd="0" presId="urn:microsoft.com/office/officeart/2008/layout/HorizontalMultiLevelHierarchy"/>
    <dgm:cxn modelId="{0715C288-523E-4544-B746-7A1F7250BED6}" type="presParOf" srcId="{3A3749F9-4652-4B41-87B0-67A27AEBC569}" destId="{ACA7CA68-8A0A-41E6-A5B6-DD12D050D595}" srcOrd="7" destOrd="0" presId="urn:microsoft.com/office/officeart/2008/layout/HorizontalMultiLevelHierarchy"/>
    <dgm:cxn modelId="{1E09FE50-FC2A-484D-9851-D775C8E11A64}" type="presParOf" srcId="{ACA7CA68-8A0A-41E6-A5B6-DD12D050D595}" destId="{0737CD36-67D1-4E58-AE34-CE324200677A}" srcOrd="0" destOrd="0" presId="urn:microsoft.com/office/officeart/2008/layout/HorizontalMultiLevelHierarchy"/>
    <dgm:cxn modelId="{76874EAD-3AF0-41D9-9728-2782FC7629B1}" type="presParOf" srcId="{ACA7CA68-8A0A-41E6-A5B6-DD12D050D595}" destId="{3976213C-F01E-48B6-A7DC-540618B5AD21}" srcOrd="1" destOrd="0" presId="urn:microsoft.com/office/officeart/2008/layout/HorizontalMultiLevelHierarchy"/>
    <dgm:cxn modelId="{28A5105F-A9E1-4824-BE8B-55C2BD2D5537}" type="presParOf" srcId="{3976213C-F01E-48B6-A7DC-540618B5AD21}" destId="{C261FBE6-88BF-4329-9526-914872454D2C}" srcOrd="0" destOrd="0" presId="urn:microsoft.com/office/officeart/2008/layout/HorizontalMultiLevelHierarchy"/>
    <dgm:cxn modelId="{9F34FD76-FB2B-474E-92C4-E1E6E92258D2}" type="presParOf" srcId="{C261FBE6-88BF-4329-9526-914872454D2C}" destId="{615C08A8-B19A-44EB-A167-77E4EC2E0A6B}" srcOrd="0" destOrd="0" presId="urn:microsoft.com/office/officeart/2008/layout/HorizontalMultiLevelHierarchy"/>
    <dgm:cxn modelId="{B0AB419E-A20A-468F-BFCD-A8334F9A74D6}" type="presParOf" srcId="{3976213C-F01E-48B6-A7DC-540618B5AD21}" destId="{12548206-331D-433A-BAF0-49BBBF276C4A}" srcOrd="1" destOrd="0" presId="urn:microsoft.com/office/officeart/2008/layout/HorizontalMultiLevelHierarchy"/>
    <dgm:cxn modelId="{C42F7CB4-8351-46D3-A716-93AD6D0970E4}" type="presParOf" srcId="{12548206-331D-433A-BAF0-49BBBF276C4A}" destId="{7B0C012A-5D93-4F0D-8468-6950324EAA9C}" srcOrd="0" destOrd="0" presId="urn:microsoft.com/office/officeart/2008/layout/HorizontalMultiLevelHierarchy"/>
    <dgm:cxn modelId="{2BC0FB47-C3CE-4870-BBF4-30591715C9F5}" type="presParOf" srcId="{12548206-331D-433A-BAF0-49BBBF276C4A}" destId="{CE7118F1-7247-42D7-B720-0862319A05DB}" srcOrd="1" destOrd="0" presId="urn:microsoft.com/office/officeart/2008/layout/HorizontalMultiLevelHierarchy"/>
    <dgm:cxn modelId="{3F251E75-AFE5-459A-A386-B233CE4D0A32}" type="presParOf" srcId="{3976213C-F01E-48B6-A7DC-540618B5AD21}" destId="{4BA59F0C-37D8-4678-A656-9ADC349A1059}" srcOrd="2" destOrd="0" presId="urn:microsoft.com/office/officeart/2008/layout/HorizontalMultiLevelHierarchy"/>
    <dgm:cxn modelId="{E8719006-09DB-40D6-A43E-014C00103860}" type="presParOf" srcId="{4BA59F0C-37D8-4678-A656-9ADC349A1059}" destId="{D863AAE1-2FD7-4F7B-8B3F-DB3419768A18}" srcOrd="0" destOrd="0" presId="urn:microsoft.com/office/officeart/2008/layout/HorizontalMultiLevelHierarchy"/>
    <dgm:cxn modelId="{AAA28873-25CD-4B52-A8E4-3E1DC6CCAC27}" type="presParOf" srcId="{3976213C-F01E-48B6-A7DC-540618B5AD21}" destId="{2D09791B-A5C9-4ABB-8B16-B78BDFB9B002}" srcOrd="3" destOrd="0" presId="urn:microsoft.com/office/officeart/2008/layout/HorizontalMultiLevelHierarchy"/>
    <dgm:cxn modelId="{2F6FA753-5BBE-4787-A5CE-FBB9DC17C0C8}" type="presParOf" srcId="{2D09791B-A5C9-4ABB-8B16-B78BDFB9B002}" destId="{9808C5B4-8D29-42C9-B737-06377246B326}" srcOrd="0" destOrd="0" presId="urn:microsoft.com/office/officeart/2008/layout/HorizontalMultiLevelHierarchy"/>
    <dgm:cxn modelId="{3A22AD0D-F64B-4182-A0B1-E8BB7EFA83F5}" type="presParOf" srcId="{2D09791B-A5C9-4ABB-8B16-B78BDFB9B002}" destId="{6F70343A-CB33-467C-AAF5-2AC5F2594C9C}" srcOrd="1" destOrd="0" presId="urn:microsoft.com/office/officeart/2008/layout/HorizontalMultiLevelHierarchy"/>
    <dgm:cxn modelId="{91C7DCFC-857B-4246-93B4-FFC1B5265A1D}" type="presParOf" srcId="{3A3749F9-4652-4B41-87B0-67A27AEBC569}" destId="{10013F09-6294-4971-A432-C7FC4A477B91}" srcOrd="8" destOrd="0" presId="urn:microsoft.com/office/officeart/2008/layout/HorizontalMultiLevelHierarchy"/>
    <dgm:cxn modelId="{09E9E33C-BD5B-4FD3-90B9-15F0D27C50AE}" type="presParOf" srcId="{10013F09-6294-4971-A432-C7FC4A477B91}" destId="{2CDAB756-6345-4FA5-B1CF-D85FCA23FA56}" srcOrd="0" destOrd="0" presId="urn:microsoft.com/office/officeart/2008/layout/HorizontalMultiLevelHierarchy"/>
    <dgm:cxn modelId="{8D9F9298-4DFE-495E-9E3D-09373F37560E}" type="presParOf" srcId="{3A3749F9-4652-4B41-87B0-67A27AEBC569}" destId="{EF3CF4FA-37CA-464C-9BA4-987E1F8389FD}" srcOrd="9" destOrd="0" presId="urn:microsoft.com/office/officeart/2008/layout/HorizontalMultiLevelHierarchy"/>
    <dgm:cxn modelId="{18F2FE17-3E4B-469C-9272-F61E929300E4}" type="presParOf" srcId="{EF3CF4FA-37CA-464C-9BA4-987E1F8389FD}" destId="{B3645E29-B89A-47C4-8E7B-2A9F1A3C7666}" srcOrd="0" destOrd="0" presId="urn:microsoft.com/office/officeart/2008/layout/HorizontalMultiLevelHierarchy"/>
    <dgm:cxn modelId="{A5D7D477-01EF-45F7-A6D5-834063FE29B3}" type="presParOf" srcId="{EF3CF4FA-37CA-464C-9BA4-987E1F8389FD}" destId="{4A47B9DD-5A53-4ADD-B31F-5255349AFDCC}" srcOrd="1" destOrd="0" presId="urn:microsoft.com/office/officeart/2008/layout/HorizontalMultiLevelHierarchy"/>
    <dgm:cxn modelId="{B82C1BEE-2A02-40EC-83CE-EF9F7BA6DF77}" type="presParOf" srcId="{4A47B9DD-5A53-4ADD-B31F-5255349AFDCC}" destId="{15EF40C6-3632-4615-9CC9-5B5BF562CDCE}" srcOrd="0" destOrd="0" presId="urn:microsoft.com/office/officeart/2008/layout/HorizontalMultiLevelHierarchy"/>
    <dgm:cxn modelId="{44035D49-5491-4554-B063-2091DB573562}" type="presParOf" srcId="{15EF40C6-3632-4615-9CC9-5B5BF562CDCE}" destId="{9A3E56B3-72DB-4354-ADE1-51117ED54078}" srcOrd="0" destOrd="0" presId="urn:microsoft.com/office/officeart/2008/layout/HorizontalMultiLevelHierarchy"/>
    <dgm:cxn modelId="{413DFDAD-8AB8-425D-8154-CB07F36493AE}" type="presParOf" srcId="{4A47B9DD-5A53-4ADD-B31F-5255349AFDCC}" destId="{CAE75A7A-9D79-4F6F-82F9-7687BAB02F3E}" srcOrd="1" destOrd="0" presId="urn:microsoft.com/office/officeart/2008/layout/HorizontalMultiLevelHierarchy"/>
    <dgm:cxn modelId="{490155FD-242B-4AD0-9339-EA5638890411}" type="presParOf" srcId="{CAE75A7A-9D79-4F6F-82F9-7687BAB02F3E}" destId="{DD23752A-D85A-4BD5-836E-1F4BB3699828}" srcOrd="0" destOrd="0" presId="urn:microsoft.com/office/officeart/2008/layout/HorizontalMultiLevelHierarchy"/>
    <dgm:cxn modelId="{FD97F270-D650-4CE2-8783-7A643DF600AF}" type="presParOf" srcId="{CAE75A7A-9D79-4F6F-82F9-7687BAB02F3E}" destId="{FE69B9C0-2FE6-4AF6-8353-9051D5F2C647}" srcOrd="1" destOrd="0" presId="urn:microsoft.com/office/officeart/2008/layout/HorizontalMultiLevelHierarchy"/>
    <dgm:cxn modelId="{610AA7F3-172D-48FC-B201-4A48E5FF6B2A}" type="presParOf" srcId="{3A3749F9-4652-4B41-87B0-67A27AEBC569}" destId="{0533920B-F57C-4F71-BA9B-C12DDAB8A66D}" srcOrd="10" destOrd="0" presId="urn:microsoft.com/office/officeart/2008/layout/HorizontalMultiLevelHierarchy"/>
    <dgm:cxn modelId="{269D9B47-137D-4F7F-8969-F9759D60BC03}" type="presParOf" srcId="{0533920B-F57C-4F71-BA9B-C12DDAB8A66D}" destId="{4E868D01-0694-4FFA-8FEB-ECC7590B8ADF}" srcOrd="0" destOrd="0" presId="urn:microsoft.com/office/officeart/2008/layout/HorizontalMultiLevelHierarchy"/>
    <dgm:cxn modelId="{0CFA9C05-C847-4222-AC22-5749851A5F02}" type="presParOf" srcId="{3A3749F9-4652-4B41-87B0-67A27AEBC569}" destId="{3DB94DA0-BA63-4FA2-8AE4-DA2D991020BF}" srcOrd="11" destOrd="0" presId="urn:microsoft.com/office/officeart/2008/layout/HorizontalMultiLevelHierarchy"/>
    <dgm:cxn modelId="{AFDCBDEC-13F0-4D8E-91D4-1474252B5C9F}" type="presParOf" srcId="{3DB94DA0-BA63-4FA2-8AE4-DA2D991020BF}" destId="{FC963944-BDBE-4FB2-8E68-7A6280819393}" srcOrd="0" destOrd="0" presId="urn:microsoft.com/office/officeart/2008/layout/HorizontalMultiLevelHierarchy"/>
    <dgm:cxn modelId="{4C17E3A5-38C1-4555-9CA3-BAAD95DC626A}" type="presParOf" srcId="{3DB94DA0-BA63-4FA2-8AE4-DA2D991020BF}" destId="{0B83FB83-DE81-4425-B38F-52C883666471}" srcOrd="1" destOrd="0" presId="urn:microsoft.com/office/officeart/2008/layout/HorizontalMultiLevelHierarchy"/>
    <dgm:cxn modelId="{82C22F2A-1305-47C9-B4B1-5976B2E72F5D}" type="presParOf" srcId="{0B83FB83-DE81-4425-B38F-52C883666471}" destId="{8AFCFB1F-819D-45A6-A69C-C156C19F20A1}" srcOrd="0" destOrd="0" presId="urn:microsoft.com/office/officeart/2008/layout/HorizontalMultiLevelHierarchy"/>
    <dgm:cxn modelId="{13E9CCE7-0E1C-45D9-A4DB-B37AB1B63AAB}" type="presParOf" srcId="{8AFCFB1F-819D-45A6-A69C-C156C19F20A1}" destId="{7D5696A7-6945-4E05-9BAC-366071A49389}" srcOrd="0" destOrd="0" presId="urn:microsoft.com/office/officeart/2008/layout/HorizontalMultiLevelHierarchy"/>
    <dgm:cxn modelId="{F85BD5F1-18FE-459A-9742-33D750263BE2}" type="presParOf" srcId="{0B83FB83-DE81-4425-B38F-52C883666471}" destId="{8ABB327A-2EF4-4B9E-AD06-631D8EE272E7}" srcOrd="1" destOrd="0" presId="urn:microsoft.com/office/officeart/2008/layout/HorizontalMultiLevelHierarchy"/>
    <dgm:cxn modelId="{175A4099-5F34-469B-B9D6-58E5A80C9439}" type="presParOf" srcId="{8ABB327A-2EF4-4B9E-AD06-631D8EE272E7}" destId="{B396D851-63C3-4A43-9B17-F5BCA05D7D15}" srcOrd="0" destOrd="0" presId="urn:microsoft.com/office/officeart/2008/layout/HorizontalMultiLevelHierarchy"/>
    <dgm:cxn modelId="{0B1D058E-4D0A-4DBA-B7F3-948AA6A055FE}" type="presParOf" srcId="{8ABB327A-2EF4-4B9E-AD06-631D8EE272E7}" destId="{434C18F0-78AF-4A08-B080-4EE2F092B5D5}" srcOrd="1" destOrd="0" presId="urn:microsoft.com/office/officeart/2008/layout/HorizontalMultiLevelHierarchy"/>
    <dgm:cxn modelId="{3E55B6A3-30C7-4614-9127-669468114104}" type="presParOf" srcId="{0B83FB83-DE81-4425-B38F-52C883666471}" destId="{1EEC2296-A0DB-444D-A8A0-91090199EB20}" srcOrd="2" destOrd="0" presId="urn:microsoft.com/office/officeart/2008/layout/HorizontalMultiLevelHierarchy"/>
    <dgm:cxn modelId="{7B84B630-DF49-43C4-9ABF-D97BCD604A0A}" type="presParOf" srcId="{1EEC2296-A0DB-444D-A8A0-91090199EB20}" destId="{DCDD157E-7E5E-4B02-98D2-EE67DCF78DC1}" srcOrd="0" destOrd="0" presId="urn:microsoft.com/office/officeart/2008/layout/HorizontalMultiLevelHierarchy"/>
    <dgm:cxn modelId="{D10DF05A-5298-4880-B395-D61F06E0279E}" type="presParOf" srcId="{0B83FB83-DE81-4425-B38F-52C883666471}" destId="{E92E1AD2-3F4C-4BA1-9602-9290AAC8849D}" srcOrd="3" destOrd="0" presId="urn:microsoft.com/office/officeart/2008/layout/HorizontalMultiLevelHierarchy"/>
    <dgm:cxn modelId="{68D20968-88F1-4BA6-B632-D82DF2F27226}" type="presParOf" srcId="{E92E1AD2-3F4C-4BA1-9602-9290AAC8849D}" destId="{F27BAA2D-FA40-4227-8637-8EC9CC7B969F}" srcOrd="0" destOrd="0" presId="urn:microsoft.com/office/officeart/2008/layout/HorizontalMultiLevelHierarchy"/>
    <dgm:cxn modelId="{EAD72B13-249B-428A-ABA3-FFA88593C932}" type="presParOf" srcId="{E92E1AD2-3F4C-4BA1-9602-9290AAC8849D}" destId="{D908D899-25AA-40E9-98CB-24515F7FFC52}" srcOrd="1" destOrd="0" presId="urn:microsoft.com/office/officeart/2008/layout/HorizontalMultiLevelHierarchy"/>
    <dgm:cxn modelId="{5F2141B9-A886-4175-B34F-2EBA5286DA3C}" type="presParOf" srcId="{0B83FB83-DE81-4425-B38F-52C883666471}" destId="{91EC878E-FD2D-4F76-B991-1628F8683914}" srcOrd="4" destOrd="0" presId="urn:microsoft.com/office/officeart/2008/layout/HorizontalMultiLevelHierarchy"/>
    <dgm:cxn modelId="{949A6662-7C09-481F-BA36-8E497EEDBDD2}" type="presParOf" srcId="{91EC878E-FD2D-4F76-B991-1628F8683914}" destId="{19509E2C-BB5D-4784-9509-EEFD1E7C3C41}" srcOrd="0" destOrd="0" presId="urn:microsoft.com/office/officeart/2008/layout/HorizontalMultiLevelHierarchy"/>
    <dgm:cxn modelId="{8A971A80-CA44-431D-B5DC-FB2368D7849E}" type="presParOf" srcId="{0B83FB83-DE81-4425-B38F-52C883666471}" destId="{CD274F23-7E80-4E6A-9AA0-41DA08C5304F}" srcOrd="5" destOrd="0" presId="urn:microsoft.com/office/officeart/2008/layout/HorizontalMultiLevelHierarchy"/>
    <dgm:cxn modelId="{A23136F4-1993-41B3-9EF6-FC0331AEF996}" type="presParOf" srcId="{CD274F23-7E80-4E6A-9AA0-41DA08C5304F}" destId="{B3188401-A9D4-4EC0-8E39-E4188EDDF95A}" srcOrd="0" destOrd="0" presId="urn:microsoft.com/office/officeart/2008/layout/HorizontalMultiLevelHierarchy"/>
    <dgm:cxn modelId="{EA656F4A-96D0-45EB-9CA2-104B38CAF6D5}"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9331B2-FA6F-4F05-AA39-6DEFFA7ADC5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zh-CN" altLang="en-US"/>
        </a:p>
      </dgm:t>
    </dgm:pt>
    <dgm:pt modelId="{175BE293-31BE-4715-A06F-FC5B51B667B5}">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自查管理与结果运用</a:t>
          </a:r>
          <a:endParaRPr lang="zh-CN" altLang="en-US" sz="2400" b="1" dirty="0">
            <a:latin typeface="微软雅黑" panose="020B0503020204020204" pitchFamily="34" charset="-122"/>
            <a:ea typeface="微软雅黑" panose="020B0503020204020204" pitchFamily="34" charset="-122"/>
          </a:endParaRPr>
        </a:p>
      </dgm:t>
    </dgm:pt>
    <dgm:pt modelId="{0A4ECCE1-0723-496B-B36C-66EA97434BA9}" type="parTrans" cxnId="{435893D6-B8BD-4403-8FB4-8D37BF3C4544}">
      <dgm:prSet/>
      <dgm:spPr/>
      <dgm:t>
        <a:bodyPr/>
        <a:lstStyle/>
        <a:p>
          <a:endParaRPr lang="zh-CN" altLang="en-US">
            <a:latin typeface="微软雅黑" panose="020B0503020204020204" pitchFamily="34" charset="-122"/>
            <a:ea typeface="微软雅黑" panose="020B0503020204020204" pitchFamily="34" charset="-122"/>
          </a:endParaRPr>
        </a:p>
      </dgm:t>
    </dgm:pt>
    <dgm:pt modelId="{EA5E6F6A-8B92-44FB-9D3B-4449D244909B}" type="sibTrans" cxnId="{435893D6-B8BD-4403-8FB4-8D37BF3C4544}">
      <dgm:prSet/>
      <dgm:spPr/>
      <dgm:t>
        <a:bodyPr/>
        <a:lstStyle/>
        <a:p>
          <a:endParaRPr lang="zh-CN" altLang="en-US">
            <a:latin typeface="微软雅黑" panose="020B0503020204020204" pitchFamily="34" charset="-122"/>
            <a:ea typeface="微软雅黑" panose="020B0503020204020204" pitchFamily="34" charset="-122"/>
          </a:endParaRPr>
        </a:p>
      </dgm:t>
    </dgm:pt>
    <dgm:pt modelId="{779D8266-71F0-44F7-BD71-C9BD3C672E33}">
      <dgm:prSet phldrT="[文本]"/>
      <dgm:spPr/>
      <dgm:t>
        <a:bodyPr/>
        <a:lstStyle/>
        <a:p>
          <a:r>
            <a:rPr lang="zh-CN" altLang="en-US" dirty="0" smtClean="0">
              <a:latin typeface="微软雅黑" panose="020B0503020204020204" pitchFamily="34" charset="-122"/>
              <a:ea typeface="微软雅黑" panose="020B0503020204020204" pitchFamily="34" charset="-122"/>
            </a:rPr>
            <a:t>行业组织监测指导</a:t>
          </a:r>
          <a:endParaRPr lang="zh-CN" altLang="en-US" dirty="0">
            <a:latin typeface="微软雅黑" panose="020B0503020204020204" pitchFamily="34" charset="-122"/>
            <a:ea typeface="微软雅黑" panose="020B0503020204020204" pitchFamily="34" charset="-122"/>
          </a:endParaRPr>
        </a:p>
      </dgm:t>
    </dgm:pt>
    <dgm:pt modelId="{00771F58-3887-438E-BE87-5668761BE49D}" type="parTrans" cxnId="{FD661ECC-0C07-442A-B52C-973207396A3D}">
      <dgm:prSet/>
      <dgm:spPr/>
      <dgm:t>
        <a:bodyPr/>
        <a:lstStyle/>
        <a:p>
          <a:endParaRPr lang="zh-CN" altLang="en-US">
            <a:latin typeface="微软雅黑" panose="020B0503020204020204" pitchFamily="34" charset="-122"/>
            <a:ea typeface="微软雅黑" panose="020B0503020204020204" pitchFamily="34" charset="-122"/>
          </a:endParaRPr>
        </a:p>
      </dgm:t>
    </dgm:pt>
    <dgm:pt modelId="{61023C12-4DC1-40DE-89EB-E02C6673CDA1}" type="sibTrans" cxnId="{FD661ECC-0C07-442A-B52C-973207396A3D}">
      <dgm:prSet/>
      <dgm:spPr/>
      <dgm:t>
        <a:bodyPr/>
        <a:lstStyle/>
        <a:p>
          <a:endParaRPr lang="zh-CN" altLang="en-US">
            <a:latin typeface="微软雅黑" panose="020B0503020204020204" pitchFamily="34" charset="-122"/>
            <a:ea typeface="微软雅黑" panose="020B0503020204020204" pitchFamily="34" charset="-122"/>
          </a:endParaRPr>
        </a:p>
      </dgm:t>
    </dgm:pt>
    <dgm:pt modelId="{63DAEA58-FAE9-4349-8AFD-5D87BF9978A3}">
      <dgm:prSet phldrT="[文本]"/>
      <dgm:spPr/>
      <dgm:t>
        <a:bodyPr/>
        <a:lstStyle/>
        <a:p>
          <a:r>
            <a:rPr lang="zh-CN" altLang="en-US" dirty="0" smtClean="0">
              <a:latin typeface="微软雅黑" panose="020B0503020204020204" pitchFamily="34" charset="-122"/>
              <a:ea typeface="微软雅黑" panose="020B0503020204020204" pitchFamily="34" charset="-122"/>
            </a:rPr>
            <a:t>核查分类信息共享</a:t>
          </a:r>
          <a:endParaRPr lang="zh-CN" altLang="en-US" dirty="0">
            <a:latin typeface="微软雅黑" panose="020B0503020204020204" pitchFamily="34" charset="-122"/>
            <a:ea typeface="微软雅黑" panose="020B0503020204020204" pitchFamily="34" charset="-122"/>
          </a:endParaRPr>
        </a:p>
      </dgm:t>
    </dgm:pt>
    <dgm:pt modelId="{AD6097F9-BECB-4FFD-B9C2-874314ADC5B0}" type="parTrans" cxnId="{886078DB-F782-4BA8-A08F-7DF0CBCCA042}">
      <dgm:prSet/>
      <dgm:spPr/>
      <dgm:t>
        <a:bodyPr/>
        <a:lstStyle/>
        <a:p>
          <a:endParaRPr lang="zh-CN" altLang="en-US">
            <a:latin typeface="微软雅黑" panose="020B0503020204020204" pitchFamily="34" charset="-122"/>
            <a:ea typeface="微软雅黑" panose="020B0503020204020204" pitchFamily="34" charset="-122"/>
          </a:endParaRPr>
        </a:p>
      </dgm:t>
    </dgm:pt>
    <dgm:pt modelId="{77CDE3EF-E344-47F8-87FF-ED7430F10FC9}" type="sibTrans" cxnId="{886078DB-F782-4BA8-A08F-7DF0CBCCA042}">
      <dgm:prSet/>
      <dgm:spPr/>
      <dgm:t>
        <a:bodyPr/>
        <a:lstStyle/>
        <a:p>
          <a:endParaRPr lang="zh-CN" altLang="en-US">
            <a:latin typeface="微软雅黑" panose="020B0503020204020204" pitchFamily="34" charset="-122"/>
            <a:ea typeface="微软雅黑" panose="020B0503020204020204" pitchFamily="34" charset="-122"/>
          </a:endParaRPr>
        </a:p>
      </dgm:t>
    </dgm:pt>
    <dgm:pt modelId="{1C9BC7A8-09AD-4324-AADB-51FA9467BF7A}">
      <dgm:prSet phldrT="[文本]"/>
      <dgm:spPr/>
      <dgm:t>
        <a:bodyPr/>
        <a:lstStyle/>
        <a:p>
          <a:r>
            <a:rPr lang="zh-CN" altLang="en-US" dirty="0" smtClean="0">
              <a:latin typeface="微软雅黑" panose="020B0503020204020204" pitchFamily="34" charset="-122"/>
              <a:ea typeface="微软雅黑" panose="020B0503020204020204" pitchFamily="34" charset="-122"/>
            </a:rPr>
            <a:t>评比指标行业评优</a:t>
          </a:r>
          <a:endParaRPr lang="zh-CN" altLang="en-US" dirty="0">
            <a:latin typeface="微软雅黑" panose="020B0503020204020204" pitchFamily="34" charset="-122"/>
            <a:ea typeface="微软雅黑" panose="020B0503020204020204" pitchFamily="34" charset="-122"/>
          </a:endParaRPr>
        </a:p>
      </dgm:t>
    </dgm:pt>
    <dgm:pt modelId="{DF5230F4-27C4-471D-A5DC-CC74BFD7A92C}" type="parTrans" cxnId="{122FF789-1CF0-4B51-9C15-7A79D2881424}">
      <dgm:prSet/>
      <dgm:spPr/>
      <dgm:t>
        <a:bodyPr/>
        <a:lstStyle/>
        <a:p>
          <a:endParaRPr lang="zh-CN" altLang="en-US">
            <a:latin typeface="微软雅黑" panose="020B0503020204020204" pitchFamily="34" charset="-122"/>
            <a:ea typeface="微软雅黑" panose="020B0503020204020204" pitchFamily="34" charset="-122"/>
          </a:endParaRPr>
        </a:p>
      </dgm:t>
    </dgm:pt>
    <dgm:pt modelId="{BB2CFF7A-B49A-4824-BE51-44055E01466B}" type="sibTrans" cxnId="{122FF789-1CF0-4B51-9C15-7A79D2881424}">
      <dgm:prSet/>
      <dgm:spPr/>
      <dgm:t>
        <a:bodyPr/>
        <a:lstStyle/>
        <a:p>
          <a:endParaRPr lang="zh-CN" altLang="en-US">
            <a:latin typeface="微软雅黑" panose="020B0503020204020204" pitchFamily="34" charset="-122"/>
            <a:ea typeface="微软雅黑" panose="020B0503020204020204" pitchFamily="34" charset="-122"/>
          </a:endParaRPr>
        </a:p>
      </dgm:t>
    </dgm:pt>
    <dgm:pt modelId="{E3924409-C115-4645-883A-B351365BD45D}">
      <dgm:prSet phldrT="[文本]"/>
      <dgm:spPr/>
      <dgm:t>
        <a:bodyPr/>
        <a:lstStyle/>
        <a:p>
          <a:r>
            <a:rPr lang="zh-CN" altLang="en-US" dirty="0" smtClean="0">
              <a:latin typeface="微软雅黑" panose="020B0503020204020204" pitchFamily="34" charset="-122"/>
              <a:ea typeface="微软雅黑" panose="020B0503020204020204" pitchFamily="34" charset="-122"/>
            </a:rPr>
            <a:t>执业许可校验依据</a:t>
          </a:r>
          <a:endParaRPr lang="zh-CN" altLang="en-US" dirty="0">
            <a:latin typeface="微软雅黑" panose="020B0503020204020204" pitchFamily="34" charset="-122"/>
            <a:ea typeface="微软雅黑" panose="020B0503020204020204" pitchFamily="34" charset="-122"/>
          </a:endParaRPr>
        </a:p>
      </dgm:t>
    </dgm:pt>
    <dgm:pt modelId="{0EFDC1E8-56A3-4011-9B36-2C88BEDE7E87}" type="parTrans" cxnId="{93B07184-2370-48FF-AE8F-A1E9FDA8BDCB}">
      <dgm:prSet/>
      <dgm:spPr/>
      <dgm:t>
        <a:bodyPr/>
        <a:lstStyle/>
        <a:p>
          <a:endParaRPr lang="zh-CN" altLang="en-US">
            <a:latin typeface="微软雅黑" panose="020B0503020204020204" pitchFamily="34" charset="-122"/>
            <a:ea typeface="微软雅黑" panose="020B0503020204020204" pitchFamily="34" charset="-122"/>
          </a:endParaRPr>
        </a:p>
      </dgm:t>
    </dgm:pt>
    <dgm:pt modelId="{950E82E6-8231-466A-9C93-298C56A111DB}" type="sibTrans" cxnId="{93B07184-2370-48FF-AE8F-A1E9FDA8BDCB}">
      <dgm:prSet/>
      <dgm:spPr/>
      <dgm:t>
        <a:bodyPr/>
        <a:lstStyle/>
        <a:p>
          <a:endParaRPr lang="zh-CN" altLang="en-US">
            <a:latin typeface="微软雅黑" panose="020B0503020204020204" pitchFamily="34" charset="-122"/>
            <a:ea typeface="微软雅黑" panose="020B0503020204020204" pitchFamily="34" charset="-122"/>
          </a:endParaRPr>
        </a:p>
      </dgm:t>
    </dgm:pt>
    <dgm:pt modelId="{521EB99F-A70C-4CA8-91D4-A33F9B219526}">
      <dgm:prSet phldrT="[文本]"/>
      <dgm:spPr/>
      <dgm:t>
        <a:bodyPr/>
        <a:lstStyle/>
        <a:p>
          <a:r>
            <a:rPr lang="zh-CN" altLang="en-US" dirty="0" smtClean="0">
              <a:latin typeface="微软雅黑" panose="020B0503020204020204" pitchFamily="34" charset="-122"/>
              <a:ea typeface="微软雅黑" panose="020B0503020204020204" pitchFamily="34" charset="-122"/>
            </a:rPr>
            <a:t>承诺信息归为信用</a:t>
          </a:r>
          <a:endParaRPr lang="zh-CN" altLang="en-US" dirty="0">
            <a:latin typeface="微软雅黑" panose="020B0503020204020204" pitchFamily="34" charset="-122"/>
            <a:ea typeface="微软雅黑" panose="020B0503020204020204" pitchFamily="34" charset="-122"/>
          </a:endParaRPr>
        </a:p>
      </dgm:t>
    </dgm:pt>
    <dgm:pt modelId="{5AA3BC73-7EB3-44CB-B1AE-A7578BF61C40}" type="parTrans" cxnId="{E71D1FF9-32A8-4655-AEEB-5D786246ABD8}">
      <dgm:prSet/>
      <dgm:spPr/>
      <dgm:t>
        <a:bodyPr/>
        <a:lstStyle/>
        <a:p>
          <a:endParaRPr lang="zh-CN" altLang="en-US"/>
        </a:p>
      </dgm:t>
    </dgm:pt>
    <dgm:pt modelId="{26124405-D0A4-4D95-B2D5-1D93D1858E52}" type="sibTrans" cxnId="{E71D1FF9-32A8-4655-AEEB-5D786246ABD8}">
      <dgm:prSet/>
      <dgm:spPr/>
      <dgm:t>
        <a:bodyPr/>
        <a:lstStyle/>
        <a:p>
          <a:endParaRPr lang="zh-CN" altLang="en-US"/>
        </a:p>
      </dgm:t>
    </dgm:pt>
    <dgm:pt modelId="{0523B592-FBBE-4025-B33C-303F17575844}">
      <dgm:prSet phldrT="[文本]"/>
      <dgm:spPr/>
      <dgm:t>
        <a:bodyPr/>
        <a:lstStyle/>
        <a:p>
          <a:r>
            <a:rPr lang="zh-CN" altLang="en-US" dirty="0" smtClean="0">
              <a:latin typeface="微软雅黑" panose="020B0503020204020204" pitchFamily="34" charset="-122"/>
              <a:ea typeface="微软雅黑" panose="020B0503020204020204" pitchFamily="34" charset="-122"/>
            </a:rPr>
            <a:t>抽查频次力度依据</a:t>
          </a:r>
          <a:endParaRPr lang="zh-CN" altLang="en-US" dirty="0">
            <a:latin typeface="微软雅黑" panose="020B0503020204020204" pitchFamily="34" charset="-122"/>
            <a:ea typeface="微软雅黑" panose="020B0503020204020204" pitchFamily="34" charset="-122"/>
          </a:endParaRPr>
        </a:p>
      </dgm:t>
    </dgm:pt>
    <dgm:pt modelId="{D9F10246-9536-491E-AB2D-DB862E3DBE3C}" type="parTrans" cxnId="{2D603EA6-7EF3-4533-9916-EB5F58DD9C31}">
      <dgm:prSet/>
      <dgm:spPr/>
      <dgm:t>
        <a:bodyPr/>
        <a:lstStyle/>
        <a:p>
          <a:endParaRPr lang="zh-CN" altLang="en-US"/>
        </a:p>
      </dgm:t>
    </dgm:pt>
    <dgm:pt modelId="{3C9316B4-2C2D-4B13-8752-8D6CBC1546E7}" type="sibTrans" cxnId="{2D603EA6-7EF3-4533-9916-EB5F58DD9C31}">
      <dgm:prSet/>
      <dgm:spPr/>
      <dgm:t>
        <a:bodyPr/>
        <a:lstStyle/>
        <a:p>
          <a:endParaRPr lang="zh-CN" altLang="en-US"/>
        </a:p>
      </dgm:t>
    </dgm:pt>
    <dgm:pt modelId="{59E69227-C338-4D9B-9AC4-C4FE00A4E73A}">
      <dgm:prSet phldrT="[文本]"/>
      <dgm:spPr/>
      <dgm:t>
        <a:bodyPr/>
        <a:lstStyle/>
        <a:p>
          <a:r>
            <a:rPr lang="zh-CN" altLang="en-US" dirty="0" smtClean="0">
              <a:latin typeface="微软雅黑" panose="020B0503020204020204" pitchFamily="34" charset="-122"/>
              <a:ea typeface="微软雅黑" panose="020B0503020204020204" pitchFamily="34" charset="-122"/>
            </a:rPr>
            <a:t>突出问题专项检查</a:t>
          </a:r>
          <a:endParaRPr lang="zh-CN" altLang="en-US" dirty="0">
            <a:latin typeface="微软雅黑" panose="020B0503020204020204" pitchFamily="34" charset="-122"/>
            <a:ea typeface="微软雅黑" panose="020B0503020204020204" pitchFamily="34" charset="-122"/>
          </a:endParaRPr>
        </a:p>
      </dgm:t>
    </dgm:pt>
    <dgm:pt modelId="{9A987D99-10AF-40FC-813D-DE30BC206E86}" type="parTrans" cxnId="{04E7A91C-CCCC-4D3F-A88F-7363C2CC7E07}">
      <dgm:prSet/>
      <dgm:spPr/>
      <dgm:t>
        <a:bodyPr/>
        <a:lstStyle/>
        <a:p>
          <a:endParaRPr lang="zh-CN" altLang="en-US"/>
        </a:p>
      </dgm:t>
    </dgm:pt>
    <dgm:pt modelId="{F3A3B30D-DA8C-41B7-844C-D48103A02058}" type="sibTrans" cxnId="{04E7A91C-CCCC-4D3F-A88F-7363C2CC7E07}">
      <dgm:prSet/>
      <dgm:spPr/>
      <dgm:t>
        <a:bodyPr/>
        <a:lstStyle/>
        <a:p>
          <a:endParaRPr lang="zh-CN" altLang="en-US"/>
        </a:p>
      </dgm:t>
    </dgm:pt>
    <dgm:pt modelId="{8C642B66-32A7-4A68-9C2C-098D914080DF}">
      <dgm:prSet phldrT="[文本]"/>
      <dgm:spPr/>
      <dgm:t>
        <a:bodyPr/>
        <a:lstStyle/>
        <a:p>
          <a:r>
            <a:rPr lang="zh-CN" altLang="en-US" dirty="0" smtClean="0">
              <a:latin typeface="微软雅黑" panose="020B0503020204020204" pitchFamily="34" charset="-122"/>
              <a:ea typeface="微软雅黑" panose="020B0503020204020204" pitchFamily="34" charset="-122"/>
            </a:rPr>
            <a:t>从</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减轻不予处罚</a:t>
          </a:r>
          <a:endParaRPr lang="zh-CN" altLang="en-US" dirty="0">
            <a:latin typeface="微软雅黑" panose="020B0503020204020204" pitchFamily="34" charset="-122"/>
            <a:ea typeface="微软雅黑" panose="020B0503020204020204" pitchFamily="34" charset="-122"/>
          </a:endParaRPr>
        </a:p>
      </dgm:t>
    </dgm:pt>
    <dgm:pt modelId="{96E5FEE6-2063-45DD-AFC8-0E891711DF1F}" type="parTrans" cxnId="{128EC9F9-E89C-4989-A7BD-BC7504FC7C9F}">
      <dgm:prSet/>
      <dgm:spPr/>
      <dgm:t>
        <a:bodyPr/>
        <a:lstStyle/>
        <a:p>
          <a:endParaRPr lang="zh-CN" altLang="en-US"/>
        </a:p>
      </dgm:t>
    </dgm:pt>
    <dgm:pt modelId="{891AEE1D-C855-49A4-91CC-69895D305882}" type="sibTrans" cxnId="{128EC9F9-E89C-4989-A7BD-BC7504FC7C9F}">
      <dgm:prSet/>
      <dgm:spPr/>
      <dgm:t>
        <a:bodyPr/>
        <a:lstStyle/>
        <a:p>
          <a:endParaRPr lang="zh-CN" altLang="en-US"/>
        </a:p>
      </dgm:t>
    </dgm:pt>
    <dgm:pt modelId="{ACB605C1-B5D4-420F-B9C5-91E70E9F25BA}">
      <dgm:prSet phldrT="[文本]"/>
      <dgm:spPr/>
      <dgm:t>
        <a:bodyPr/>
        <a:lstStyle/>
        <a:p>
          <a:r>
            <a:rPr lang="zh-CN" altLang="en-US" dirty="0" smtClean="0">
              <a:latin typeface="微软雅黑" panose="020B0503020204020204" pitchFamily="34" charset="-122"/>
              <a:ea typeface="微软雅黑" panose="020B0503020204020204" pitchFamily="34" charset="-122"/>
            </a:rPr>
            <a:t>未查记分从重惩罚</a:t>
          </a:r>
          <a:endParaRPr lang="zh-CN" altLang="en-US" dirty="0">
            <a:latin typeface="微软雅黑" panose="020B0503020204020204" pitchFamily="34" charset="-122"/>
            <a:ea typeface="微软雅黑" panose="020B0503020204020204" pitchFamily="34" charset="-122"/>
          </a:endParaRPr>
        </a:p>
      </dgm:t>
    </dgm:pt>
    <dgm:pt modelId="{EED7D110-CC8E-4AEA-993E-A33E1099A869}" type="parTrans" cxnId="{ADEF1266-ECC2-4FEC-AE2D-9F577F16E198}">
      <dgm:prSet/>
      <dgm:spPr/>
      <dgm:t>
        <a:bodyPr/>
        <a:lstStyle/>
        <a:p>
          <a:endParaRPr lang="zh-CN" altLang="en-US"/>
        </a:p>
      </dgm:t>
    </dgm:pt>
    <dgm:pt modelId="{0B8103FA-587D-4E74-953F-D4158DD2B4A7}" type="sibTrans" cxnId="{ADEF1266-ECC2-4FEC-AE2D-9F577F16E198}">
      <dgm:prSet/>
      <dgm:spPr/>
      <dgm:t>
        <a:bodyPr/>
        <a:lstStyle/>
        <a:p>
          <a:endParaRPr lang="zh-CN" altLang="en-US"/>
        </a:p>
      </dgm:t>
    </dgm:pt>
    <dgm:pt modelId="{C9EDF96F-BCAB-4139-BFF8-B1B1E7C3E45E}" type="pres">
      <dgm:prSet presAssocID="{049331B2-FA6F-4F05-AA39-6DEFFA7ADC52}" presName="composite" presStyleCnt="0">
        <dgm:presLayoutVars>
          <dgm:chMax val="1"/>
          <dgm:dir/>
          <dgm:resizeHandles val="exact"/>
        </dgm:presLayoutVars>
      </dgm:prSet>
      <dgm:spPr/>
      <dgm:t>
        <a:bodyPr/>
        <a:lstStyle/>
        <a:p>
          <a:endParaRPr lang="zh-CN" altLang="en-US"/>
        </a:p>
      </dgm:t>
    </dgm:pt>
    <dgm:pt modelId="{E63DB86F-9D57-4CDE-A765-29C2D2F9F2F4}" type="pres">
      <dgm:prSet presAssocID="{049331B2-FA6F-4F05-AA39-6DEFFA7ADC52}" presName="radial" presStyleCnt="0">
        <dgm:presLayoutVars>
          <dgm:animLvl val="ctr"/>
        </dgm:presLayoutVars>
      </dgm:prSet>
      <dgm:spPr/>
    </dgm:pt>
    <dgm:pt modelId="{805CE233-A683-45F1-B1D5-72CEB27150B5}" type="pres">
      <dgm:prSet presAssocID="{175BE293-31BE-4715-A06F-FC5B51B667B5}" presName="centerShape" presStyleLbl="vennNode1" presStyleIdx="0" presStyleCnt="10"/>
      <dgm:spPr/>
      <dgm:t>
        <a:bodyPr/>
        <a:lstStyle/>
        <a:p>
          <a:endParaRPr lang="zh-CN" altLang="en-US"/>
        </a:p>
      </dgm:t>
    </dgm:pt>
    <dgm:pt modelId="{10EF8191-602C-48EA-975D-4BF3DA3E7ED5}" type="pres">
      <dgm:prSet presAssocID="{779D8266-71F0-44F7-BD71-C9BD3C672E33}" presName="node" presStyleLbl="vennNode1" presStyleIdx="1" presStyleCnt="10">
        <dgm:presLayoutVars>
          <dgm:bulletEnabled val="1"/>
        </dgm:presLayoutVars>
      </dgm:prSet>
      <dgm:spPr/>
      <dgm:t>
        <a:bodyPr/>
        <a:lstStyle/>
        <a:p>
          <a:endParaRPr lang="zh-CN" altLang="en-US"/>
        </a:p>
      </dgm:t>
    </dgm:pt>
    <dgm:pt modelId="{5B085AEE-9914-4B46-A69B-57CEE5B47587}" type="pres">
      <dgm:prSet presAssocID="{63DAEA58-FAE9-4349-8AFD-5D87BF9978A3}" presName="node" presStyleLbl="vennNode1" presStyleIdx="2" presStyleCnt="10">
        <dgm:presLayoutVars>
          <dgm:bulletEnabled val="1"/>
        </dgm:presLayoutVars>
      </dgm:prSet>
      <dgm:spPr/>
      <dgm:t>
        <a:bodyPr/>
        <a:lstStyle/>
        <a:p>
          <a:endParaRPr lang="zh-CN" altLang="en-US"/>
        </a:p>
      </dgm:t>
    </dgm:pt>
    <dgm:pt modelId="{EB88E315-E603-4C28-8945-625C8C4F87F4}" type="pres">
      <dgm:prSet presAssocID="{1C9BC7A8-09AD-4324-AADB-51FA9467BF7A}" presName="node" presStyleLbl="vennNode1" presStyleIdx="3" presStyleCnt="10">
        <dgm:presLayoutVars>
          <dgm:bulletEnabled val="1"/>
        </dgm:presLayoutVars>
      </dgm:prSet>
      <dgm:spPr/>
      <dgm:t>
        <a:bodyPr/>
        <a:lstStyle/>
        <a:p>
          <a:endParaRPr lang="zh-CN" altLang="en-US"/>
        </a:p>
      </dgm:t>
    </dgm:pt>
    <dgm:pt modelId="{6BAED689-D18F-40D4-9CBB-68BB61A59864}" type="pres">
      <dgm:prSet presAssocID="{E3924409-C115-4645-883A-B351365BD45D}" presName="node" presStyleLbl="vennNode1" presStyleIdx="4" presStyleCnt="10">
        <dgm:presLayoutVars>
          <dgm:bulletEnabled val="1"/>
        </dgm:presLayoutVars>
      </dgm:prSet>
      <dgm:spPr/>
      <dgm:t>
        <a:bodyPr/>
        <a:lstStyle/>
        <a:p>
          <a:endParaRPr lang="zh-CN" altLang="en-US"/>
        </a:p>
      </dgm:t>
    </dgm:pt>
    <dgm:pt modelId="{E0D43E07-3A98-4156-AC0D-0A4FBC506F08}" type="pres">
      <dgm:prSet presAssocID="{0523B592-FBBE-4025-B33C-303F17575844}" presName="node" presStyleLbl="vennNode1" presStyleIdx="5" presStyleCnt="10">
        <dgm:presLayoutVars>
          <dgm:bulletEnabled val="1"/>
        </dgm:presLayoutVars>
      </dgm:prSet>
      <dgm:spPr/>
      <dgm:t>
        <a:bodyPr/>
        <a:lstStyle/>
        <a:p>
          <a:endParaRPr lang="zh-CN" altLang="en-US"/>
        </a:p>
      </dgm:t>
    </dgm:pt>
    <dgm:pt modelId="{E4D516DE-5547-4B29-B65D-FA91DDD1C51F}" type="pres">
      <dgm:prSet presAssocID="{59E69227-C338-4D9B-9AC4-C4FE00A4E73A}" presName="node" presStyleLbl="vennNode1" presStyleIdx="6" presStyleCnt="10">
        <dgm:presLayoutVars>
          <dgm:bulletEnabled val="1"/>
        </dgm:presLayoutVars>
      </dgm:prSet>
      <dgm:spPr/>
      <dgm:t>
        <a:bodyPr/>
        <a:lstStyle/>
        <a:p>
          <a:endParaRPr lang="zh-CN" altLang="en-US"/>
        </a:p>
      </dgm:t>
    </dgm:pt>
    <dgm:pt modelId="{6EDFB62D-E92A-4308-B02E-41871A6846CD}" type="pres">
      <dgm:prSet presAssocID="{8C642B66-32A7-4A68-9C2C-098D914080DF}" presName="node" presStyleLbl="vennNode1" presStyleIdx="7" presStyleCnt="10">
        <dgm:presLayoutVars>
          <dgm:bulletEnabled val="1"/>
        </dgm:presLayoutVars>
      </dgm:prSet>
      <dgm:spPr/>
      <dgm:t>
        <a:bodyPr/>
        <a:lstStyle/>
        <a:p>
          <a:endParaRPr lang="zh-CN" altLang="en-US"/>
        </a:p>
      </dgm:t>
    </dgm:pt>
    <dgm:pt modelId="{59917F74-824A-45D2-B43A-4153FB4E5530}" type="pres">
      <dgm:prSet presAssocID="{ACB605C1-B5D4-420F-B9C5-91E70E9F25BA}" presName="node" presStyleLbl="vennNode1" presStyleIdx="8" presStyleCnt="10">
        <dgm:presLayoutVars>
          <dgm:bulletEnabled val="1"/>
        </dgm:presLayoutVars>
      </dgm:prSet>
      <dgm:spPr/>
      <dgm:t>
        <a:bodyPr/>
        <a:lstStyle/>
        <a:p>
          <a:endParaRPr lang="zh-CN" altLang="en-US"/>
        </a:p>
      </dgm:t>
    </dgm:pt>
    <dgm:pt modelId="{13261042-502B-43C5-BDEA-FE161BB4B27A}" type="pres">
      <dgm:prSet presAssocID="{521EB99F-A70C-4CA8-91D4-A33F9B219526}" presName="node" presStyleLbl="vennNode1" presStyleIdx="9" presStyleCnt="10">
        <dgm:presLayoutVars>
          <dgm:bulletEnabled val="1"/>
        </dgm:presLayoutVars>
      </dgm:prSet>
      <dgm:spPr/>
      <dgm:t>
        <a:bodyPr/>
        <a:lstStyle/>
        <a:p>
          <a:endParaRPr lang="zh-CN" altLang="en-US"/>
        </a:p>
      </dgm:t>
    </dgm:pt>
  </dgm:ptLst>
  <dgm:cxnLst>
    <dgm:cxn modelId="{E71D1FF9-32A8-4655-AEEB-5D786246ABD8}" srcId="{175BE293-31BE-4715-A06F-FC5B51B667B5}" destId="{521EB99F-A70C-4CA8-91D4-A33F9B219526}" srcOrd="8" destOrd="0" parTransId="{5AA3BC73-7EB3-44CB-B1AE-A7578BF61C40}" sibTransId="{26124405-D0A4-4D95-B2D5-1D93D1858E52}"/>
    <dgm:cxn modelId="{2D4CED13-043B-4ED5-ACFF-F02961C3619C}" type="presOf" srcId="{E3924409-C115-4645-883A-B351365BD45D}" destId="{6BAED689-D18F-40D4-9CBB-68BB61A59864}" srcOrd="0" destOrd="0" presId="urn:microsoft.com/office/officeart/2005/8/layout/radial3"/>
    <dgm:cxn modelId="{96A1ECD9-A15C-4750-AA63-7006B7D43D5F}" type="presOf" srcId="{ACB605C1-B5D4-420F-B9C5-91E70E9F25BA}" destId="{59917F74-824A-45D2-B43A-4153FB4E5530}" srcOrd="0" destOrd="0" presId="urn:microsoft.com/office/officeart/2005/8/layout/radial3"/>
    <dgm:cxn modelId="{886078DB-F782-4BA8-A08F-7DF0CBCCA042}" srcId="{175BE293-31BE-4715-A06F-FC5B51B667B5}" destId="{63DAEA58-FAE9-4349-8AFD-5D87BF9978A3}" srcOrd="1" destOrd="0" parTransId="{AD6097F9-BECB-4FFD-B9C2-874314ADC5B0}" sibTransId="{77CDE3EF-E344-47F8-87FF-ED7430F10FC9}"/>
    <dgm:cxn modelId="{F032D401-D866-4E88-93EB-4A66E3B8046E}" type="presOf" srcId="{59E69227-C338-4D9B-9AC4-C4FE00A4E73A}" destId="{E4D516DE-5547-4B29-B65D-FA91DDD1C51F}" srcOrd="0" destOrd="0" presId="urn:microsoft.com/office/officeart/2005/8/layout/radial3"/>
    <dgm:cxn modelId="{B97E2E00-409B-493E-A80E-540981E3CBAC}" type="presOf" srcId="{049331B2-FA6F-4F05-AA39-6DEFFA7ADC52}" destId="{C9EDF96F-BCAB-4139-BFF8-B1B1E7C3E45E}" srcOrd="0" destOrd="0" presId="urn:microsoft.com/office/officeart/2005/8/layout/radial3"/>
    <dgm:cxn modelId="{0CDFAD76-A09A-46E0-9332-C041F2BC1195}" type="presOf" srcId="{779D8266-71F0-44F7-BD71-C9BD3C672E33}" destId="{10EF8191-602C-48EA-975D-4BF3DA3E7ED5}" srcOrd="0" destOrd="0" presId="urn:microsoft.com/office/officeart/2005/8/layout/radial3"/>
    <dgm:cxn modelId="{D02534A9-0913-4F4D-B7FF-4A741936DAAE}" type="presOf" srcId="{8C642B66-32A7-4A68-9C2C-098D914080DF}" destId="{6EDFB62D-E92A-4308-B02E-41871A6846CD}" srcOrd="0" destOrd="0" presId="urn:microsoft.com/office/officeart/2005/8/layout/radial3"/>
    <dgm:cxn modelId="{128EC9F9-E89C-4989-A7BD-BC7504FC7C9F}" srcId="{175BE293-31BE-4715-A06F-FC5B51B667B5}" destId="{8C642B66-32A7-4A68-9C2C-098D914080DF}" srcOrd="6" destOrd="0" parTransId="{96E5FEE6-2063-45DD-AFC8-0E891711DF1F}" sibTransId="{891AEE1D-C855-49A4-91CC-69895D305882}"/>
    <dgm:cxn modelId="{B6124E87-3BF2-4E11-AF4D-BE89FE912D63}" type="presOf" srcId="{521EB99F-A70C-4CA8-91D4-A33F9B219526}" destId="{13261042-502B-43C5-BDEA-FE161BB4B27A}" srcOrd="0" destOrd="0" presId="urn:microsoft.com/office/officeart/2005/8/layout/radial3"/>
    <dgm:cxn modelId="{04E7A91C-CCCC-4D3F-A88F-7363C2CC7E07}" srcId="{175BE293-31BE-4715-A06F-FC5B51B667B5}" destId="{59E69227-C338-4D9B-9AC4-C4FE00A4E73A}" srcOrd="5" destOrd="0" parTransId="{9A987D99-10AF-40FC-813D-DE30BC206E86}" sibTransId="{F3A3B30D-DA8C-41B7-844C-D48103A02058}"/>
    <dgm:cxn modelId="{2D603EA6-7EF3-4533-9916-EB5F58DD9C31}" srcId="{175BE293-31BE-4715-A06F-FC5B51B667B5}" destId="{0523B592-FBBE-4025-B33C-303F17575844}" srcOrd="4" destOrd="0" parTransId="{D9F10246-9536-491E-AB2D-DB862E3DBE3C}" sibTransId="{3C9316B4-2C2D-4B13-8752-8D6CBC1546E7}"/>
    <dgm:cxn modelId="{ADEF1266-ECC2-4FEC-AE2D-9F577F16E198}" srcId="{175BE293-31BE-4715-A06F-FC5B51B667B5}" destId="{ACB605C1-B5D4-420F-B9C5-91E70E9F25BA}" srcOrd="7" destOrd="0" parTransId="{EED7D110-CC8E-4AEA-993E-A33E1099A869}" sibTransId="{0B8103FA-587D-4E74-953F-D4158DD2B4A7}"/>
    <dgm:cxn modelId="{122FF789-1CF0-4B51-9C15-7A79D2881424}" srcId="{175BE293-31BE-4715-A06F-FC5B51B667B5}" destId="{1C9BC7A8-09AD-4324-AADB-51FA9467BF7A}" srcOrd="2" destOrd="0" parTransId="{DF5230F4-27C4-471D-A5DC-CC74BFD7A92C}" sibTransId="{BB2CFF7A-B49A-4824-BE51-44055E01466B}"/>
    <dgm:cxn modelId="{10CBBA41-F6CD-4F85-A0CC-E645A2074E67}" type="presOf" srcId="{63DAEA58-FAE9-4349-8AFD-5D87BF9978A3}" destId="{5B085AEE-9914-4B46-A69B-57CEE5B47587}" srcOrd="0" destOrd="0" presId="urn:microsoft.com/office/officeart/2005/8/layout/radial3"/>
    <dgm:cxn modelId="{FD661ECC-0C07-442A-B52C-973207396A3D}" srcId="{175BE293-31BE-4715-A06F-FC5B51B667B5}" destId="{779D8266-71F0-44F7-BD71-C9BD3C672E33}" srcOrd="0" destOrd="0" parTransId="{00771F58-3887-438E-BE87-5668761BE49D}" sibTransId="{61023C12-4DC1-40DE-89EB-E02C6673CDA1}"/>
    <dgm:cxn modelId="{2D54B6A5-84F3-4C13-A9C9-605DF6B6B8FD}" type="presOf" srcId="{175BE293-31BE-4715-A06F-FC5B51B667B5}" destId="{805CE233-A683-45F1-B1D5-72CEB27150B5}" srcOrd="0" destOrd="0" presId="urn:microsoft.com/office/officeart/2005/8/layout/radial3"/>
    <dgm:cxn modelId="{22D01F60-6AB9-4DE1-B5CD-F75B6E64AED6}" type="presOf" srcId="{1C9BC7A8-09AD-4324-AADB-51FA9467BF7A}" destId="{EB88E315-E603-4C28-8945-625C8C4F87F4}" srcOrd="0" destOrd="0" presId="urn:microsoft.com/office/officeart/2005/8/layout/radial3"/>
    <dgm:cxn modelId="{93B07184-2370-48FF-AE8F-A1E9FDA8BDCB}" srcId="{175BE293-31BE-4715-A06F-FC5B51B667B5}" destId="{E3924409-C115-4645-883A-B351365BD45D}" srcOrd="3" destOrd="0" parTransId="{0EFDC1E8-56A3-4011-9B36-2C88BEDE7E87}" sibTransId="{950E82E6-8231-466A-9C93-298C56A111DB}"/>
    <dgm:cxn modelId="{435893D6-B8BD-4403-8FB4-8D37BF3C4544}" srcId="{049331B2-FA6F-4F05-AA39-6DEFFA7ADC52}" destId="{175BE293-31BE-4715-A06F-FC5B51B667B5}" srcOrd="0" destOrd="0" parTransId="{0A4ECCE1-0723-496B-B36C-66EA97434BA9}" sibTransId="{EA5E6F6A-8B92-44FB-9D3B-4449D244909B}"/>
    <dgm:cxn modelId="{3072B31B-61BA-4FA7-9027-5311ABF4ABEE}" type="presOf" srcId="{0523B592-FBBE-4025-B33C-303F17575844}" destId="{E0D43E07-3A98-4156-AC0D-0A4FBC506F08}" srcOrd="0" destOrd="0" presId="urn:microsoft.com/office/officeart/2005/8/layout/radial3"/>
    <dgm:cxn modelId="{C2DBABDC-EF90-44DA-9E75-503CF0F90F66}" type="presParOf" srcId="{C9EDF96F-BCAB-4139-BFF8-B1B1E7C3E45E}" destId="{E63DB86F-9D57-4CDE-A765-29C2D2F9F2F4}" srcOrd="0" destOrd="0" presId="urn:microsoft.com/office/officeart/2005/8/layout/radial3"/>
    <dgm:cxn modelId="{21595E4E-3917-47CA-A750-92E73FE2F5A3}" type="presParOf" srcId="{E63DB86F-9D57-4CDE-A765-29C2D2F9F2F4}" destId="{805CE233-A683-45F1-B1D5-72CEB27150B5}" srcOrd="0" destOrd="0" presId="urn:microsoft.com/office/officeart/2005/8/layout/radial3"/>
    <dgm:cxn modelId="{D49376AB-F33A-4A28-8652-5E83D990127A}" type="presParOf" srcId="{E63DB86F-9D57-4CDE-A765-29C2D2F9F2F4}" destId="{10EF8191-602C-48EA-975D-4BF3DA3E7ED5}" srcOrd="1" destOrd="0" presId="urn:microsoft.com/office/officeart/2005/8/layout/radial3"/>
    <dgm:cxn modelId="{58E32A37-BD3A-447C-A1A0-4ACCD2A86E1C}" type="presParOf" srcId="{E63DB86F-9D57-4CDE-A765-29C2D2F9F2F4}" destId="{5B085AEE-9914-4B46-A69B-57CEE5B47587}" srcOrd="2" destOrd="0" presId="urn:microsoft.com/office/officeart/2005/8/layout/radial3"/>
    <dgm:cxn modelId="{6634D251-6B85-4298-9D2F-638294EFF4B1}" type="presParOf" srcId="{E63DB86F-9D57-4CDE-A765-29C2D2F9F2F4}" destId="{EB88E315-E603-4C28-8945-625C8C4F87F4}" srcOrd="3" destOrd="0" presId="urn:microsoft.com/office/officeart/2005/8/layout/radial3"/>
    <dgm:cxn modelId="{2AAC905B-E968-476A-814E-D96F276FD6CD}" type="presParOf" srcId="{E63DB86F-9D57-4CDE-A765-29C2D2F9F2F4}" destId="{6BAED689-D18F-40D4-9CBB-68BB61A59864}" srcOrd="4" destOrd="0" presId="urn:microsoft.com/office/officeart/2005/8/layout/radial3"/>
    <dgm:cxn modelId="{9B26F8EC-FBD5-4BED-97E3-309A3E80ADD9}" type="presParOf" srcId="{E63DB86F-9D57-4CDE-A765-29C2D2F9F2F4}" destId="{E0D43E07-3A98-4156-AC0D-0A4FBC506F08}" srcOrd="5" destOrd="0" presId="urn:microsoft.com/office/officeart/2005/8/layout/radial3"/>
    <dgm:cxn modelId="{7E736724-A6EA-4C1F-9F95-CCC991C03BF7}" type="presParOf" srcId="{E63DB86F-9D57-4CDE-A765-29C2D2F9F2F4}" destId="{E4D516DE-5547-4B29-B65D-FA91DDD1C51F}" srcOrd="6" destOrd="0" presId="urn:microsoft.com/office/officeart/2005/8/layout/radial3"/>
    <dgm:cxn modelId="{11CF2230-EC43-450A-B12A-9B7802D07F7D}" type="presParOf" srcId="{E63DB86F-9D57-4CDE-A765-29C2D2F9F2F4}" destId="{6EDFB62D-E92A-4308-B02E-41871A6846CD}" srcOrd="7" destOrd="0" presId="urn:microsoft.com/office/officeart/2005/8/layout/radial3"/>
    <dgm:cxn modelId="{8947A500-DFE7-484A-A085-ED613BF465D9}" type="presParOf" srcId="{E63DB86F-9D57-4CDE-A765-29C2D2F9F2F4}" destId="{59917F74-824A-45D2-B43A-4153FB4E5530}" srcOrd="8" destOrd="0" presId="urn:microsoft.com/office/officeart/2005/8/layout/radial3"/>
    <dgm:cxn modelId="{6F9B3761-0A90-410C-924B-0AA395A101C0}" type="presParOf" srcId="{E63DB86F-9D57-4CDE-A765-29C2D2F9F2F4}" destId="{13261042-502B-43C5-BDEA-FE161BB4B27A}"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9331B2-FA6F-4F05-AA39-6DEFFA7ADC5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zh-CN" altLang="en-US"/>
        </a:p>
      </dgm:t>
    </dgm:pt>
    <dgm:pt modelId="{175BE293-31BE-4715-A06F-FC5B51B667B5}">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自查管理与结果运用</a:t>
          </a:r>
          <a:endParaRPr lang="zh-CN" altLang="en-US" sz="2000" b="1" dirty="0">
            <a:latin typeface="微软雅黑" panose="020B0503020204020204" pitchFamily="34" charset="-122"/>
            <a:ea typeface="微软雅黑" panose="020B0503020204020204" pitchFamily="34" charset="-122"/>
          </a:endParaRPr>
        </a:p>
      </dgm:t>
    </dgm:pt>
    <dgm:pt modelId="{0A4ECCE1-0723-496B-B36C-66EA97434BA9}" type="parTrans" cxnId="{435893D6-B8BD-4403-8FB4-8D37BF3C4544}">
      <dgm:prSet/>
      <dgm:spPr/>
      <dgm:t>
        <a:bodyPr/>
        <a:lstStyle/>
        <a:p>
          <a:endParaRPr lang="zh-CN" altLang="en-US">
            <a:latin typeface="微软雅黑" panose="020B0503020204020204" pitchFamily="34" charset="-122"/>
            <a:ea typeface="微软雅黑" panose="020B0503020204020204" pitchFamily="34" charset="-122"/>
          </a:endParaRPr>
        </a:p>
      </dgm:t>
    </dgm:pt>
    <dgm:pt modelId="{EA5E6F6A-8B92-44FB-9D3B-4449D244909B}" type="sibTrans" cxnId="{435893D6-B8BD-4403-8FB4-8D37BF3C4544}">
      <dgm:prSet/>
      <dgm:spPr/>
      <dgm:t>
        <a:bodyPr/>
        <a:lstStyle/>
        <a:p>
          <a:endParaRPr lang="zh-CN" altLang="en-US">
            <a:latin typeface="微软雅黑" panose="020B0503020204020204" pitchFamily="34" charset="-122"/>
            <a:ea typeface="微软雅黑" panose="020B0503020204020204" pitchFamily="34" charset="-122"/>
          </a:endParaRPr>
        </a:p>
      </dgm:t>
    </dgm:pt>
    <dgm:pt modelId="{779D8266-71F0-44F7-BD71-C9BD3C672E33}">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行业组织监测指导</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00771F58-3887-438E-BE87-5668761BE49D}" type="parTrans" cxnId="{FD661ECC-0C07-442A-B52C-973207396A3D}">
      <dgm:prSet/>
      <dgm:spPr/>
      <dgm:t>
        <a:bodyPr/>
        <a:lstStyle/>
        <a:p>
          <a:endParaRPr lang="zh-CN" altLang="en-US">
            <a:latin typeface="微软雅黑" panose="020B0503020204020204" pitchFamily="34" charset="-122"/>
            <a:ea typeface="微软雅黑" panose="020B0503020204020204" pitchFamily="34" charset="-122"/>
          </a:endParaRPr>
        </a:p>
      </dgm:t>
    </dgm:pt>
    <dgm:pt modelId="{61023C12-4DC1-40DE-89EB-E02C6673CDA1}" type="sibTrans" cxnId="{FD661ECC-0C07-442A-B52C-973207396A3D}">
      <dgm:prSet/>
      <dgm:spPr/>
      <dgm:t>
        <a:bodyPr/>
        <a:lstStyle/>
        <a:p>
          <a:endParaRPr lang="zh-CN" altLang="en-US">
            <a:latin typeface="微软雅黑" panose="020B0503020204020204" pitchFamily="34" charset="-122"/>
            <a:ea typeface="微软雅黑" panose="020B0503020204020204" pitchFamily="34" charset="-122"/>
          </a:endParaRPr>
        </a:p>
      </dgm:t>
    </dgm:pt>
    <dgm:pt modelId="{63DAEA58-FAE9-4349-8AFD-5D87BF9978A3}">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核查分类信息共享</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AD6097F9-BECB-4FFD-B9C2-874314ADC5B0}" type="parTrans" cxnId="{886078DB-F782-4BA8-A08F-7DF0CBCCA042}">
      <dgm:prSet/>
      <dgm:spPr/>
      <dgm:t>
        <a:bodyPr/>
        <a:lstStyle/>
        <a:p>
          <a:endParaRPr lang="zh-CN" altLang="en-US">
            <a:latin typeface="微软雅黑" panose="020B0503020204020204" pitchFamily="34" charset="-122"/>
            <a:ea typeface="微软雅黑" panose="020B0503020204020204" pitchFamily="34" charset="-122"/>
          </a:endParaRPr>
        </a:p>
      </dgm:t>
    </dgm:pt>
    <dgm:pt modelId="{77CDE3EF-E344-47F8-87FF-ED7430F10FC9}" type="sibTrans" cxnId="{886078DB-F782-4BA8-A08F-7DF0CBCCA042}">
      <dgm:prSet/>
      <dgm:spPr/>
      <dgm:t>
        <a:bodyPr/>
        <a:lstStyle/>
        <a:p>
          <a:endParaRPr lang="zh-CN" altLang="en-US">
            <a:latin typeface="微软雅黑" panose="020B0503020204020204" pitchFamily="34" charset="-122"/>
            <a:ea typeface="微软雅黑" panose="020B0503020204020204" pitchFamily="34" charset="-122"/>
          </a:endParaRPr>
        </a:p>
      </dgm:t>
    </dgm:pt>
    <dgm:pt modelId="{1C9BC7A8-09AD-4324-AADB-51FA9467BF7A}">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评比指标行业评优</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DF5230F4-27C4-471D-A5DC-CC74BFD7A92C}" type="parTrans" cxnId="{122FF789-1CF0-4B51-9C15-7A79D2881424}">
      <dgm:prSet/>
      <dgm:spPr/>
      <dgm:t>
        <a:bodyPr/>
        <a:lstStyle/>
        <a:p>
          <a:endParaRPr lang="zh-CN" altLang="en-US">
            <a:latin typeface="微软雅黑" panose="020B0503020204020204" pitchFamily="34" charset="-122"/>
            <a:ea typeface="微软雅黑" panose="020B0503020204020204" pitchFamily="34" charset="-122"/>
          </a:endParaRPr>
        </a:p>
      </dgm:t>
    </dgm:pt>
    <dgm:pt modelId="{BB2CFF7A-B49A-4824-BE51-44055E01466B}" type="sibTrans" cxnId="{122FF789-1CF0-4B51-9C15-7A79D2881424}">
      <dgm:prSet/>
      <dgm:spPr/>
      <dgm:t>
        <a:bodyPr/>
        <a:lstStyle/>
        <a:p>
          <a:endParaRPr lang="zh-CN" altLang="en-US">
            <a:latin typeface="微软雅黑" panose="020B0503020204020204" pitchFamily="34" charset="-122"/>
            <a:ea typeface="微软雅黑" panose="020B0503020204020204" pitchFamily="34" charset="-122"/>
          </a:endParaRPr>
        </a:p>
      </dgm:t>
    </dgm:pt>
    <dgm:pt modelId="{E3924409-C115-4645-883A-B351365BD45D}">
      <dgm:prSet phldrT="[文本]"/>
      <dgm:spPr/>
      <dgm:t>
        <a:bodyPr/>
        <a:lstStyle/>
        <a:p>
          <a:r>
            <a:rPr lang="zh-CN" altLang="en-US" dirty="0" smtClean="0">
              <a:latin typeface="微软雅黑" panose="020B0503020204020204" pitchFamily="34" charset="-122"/>
              <a:ea typeface="微软雅黑" panose="020B0503020204020204" pitchFamily="34" charset="-122"/>
            </a:rPr>
            <a:t>执业许可校验依据</a:t>
          </a:r>
          <a:endParaRPr lang="zh-CN" altLang="en-US" dirty="0">
            <a:latin typeface="微软雅黑" panose="020B0503020204020204" pitchFamily="34" charset="-122"/>
            <a:ea typeface="微软雅黑" panose="020B0503020204020204" pitchFamily="34" charset="-122"/>
          </a:endParaRPr>
        </a:p>
      </dgm:t>
    </dgm:pt>
    <dgm:pt modelId="{0EFDC1E8-56A3-4011-9B36-2C88BEDE7E87}" type="parTrans" cxnId="{93B07184-2370-48FF-AE8F-A1E9FDA8BDCB}">
      <dgm:prSet/>
      <dgm:spPr/>
      <dgm:t>
        <a:bodyPr/>
        <a:lstStyle/>
        <a:p>
          <a:endParaRPr lang="zh-CN" altLang="en-US">
            <a:latin typeface="微软雅黑" panose="020B0503020204020204" pitchFamily="34" charset="-122"/>
            <a:ea typeface="微软雅黑" panose="020B0503020204020204" pitchFamily="34" charset="-122"/>
          </a:endParaRPr>
        </a:p>
      </dgm:t>
    </dgm:pt>
    <dgm:pt modelId="{950E82E6-8231-466A-9C93-298C56A111DB}" type="sibTrans" cxnId="{93B07184-2370-48FF-AE8F-A1E9FDA8BDCB}">
      <dgm:prSet/>
      <dgm:spPr/>
      <dgm:t>
        <a:bodyPr/>
        <a:lstStyle/>
        <a:p>
          <a:endParaRPr lang="zh-CN" altLang="en-US">
            <a:latin typeface="微软雅黑" panose="020B0503020204020204" pitchFamily="34" charset="-122"/>
            <a:ea typeface="微软雅黑" panose="020B0503020204020204" pitchFamily="34" charset="-122"/>
          </a:endParaRPr>
        </a:p>
      </dgm:t>
    </dgm:pt>
    <dgm:pt modelId="{521EB99F-A70C-4CA8-91D4-A33F9B219526}">
      <dgm:prSet phldrT="[文本]"/>
      <dgm:spPr/>
      <dgm:t>
        <a:bodyPr/>
        <a:lstStyle/>
        <a:p>
          <a:r>
            <a:rPr lang="zh-CN" altLang="en-US" dirty="0" smtClean="0">
              <a:latin typeface="微软雅黑" panose="020B0503020204020204" pitchFamily="34" charset="-122"/>
              <a:ea typeface="微软雅黑" panose="020B0503020204020204" pitchFamily="34" charset="-122"/>
            </a:rPr>
            <a:t>承诺信息归为信用</a:t>
          </a:r>
          <a:endParaRPr lang="zh-CN" altLang="en-US" dirty="0">
            <a:latin typeface="微软雅黑" panose="020B0503020204020204" pitchFamily="34" charset="-122"/>
            <a:ea typeface="微软雅黑" panose="020B0503020204020204" pitchFamily="34" charset="-122"/>
          </a:endParaRPr>
        </a:p>
      </dgm:t>
    </dgm:pt>
    <dgm:pt modelId="{5AA3BC73-7EB3-44CB-B1AE-A7578BF61C40}" type="parTrans" cxnId="{E71D1FF9-32A8-4655-AEEB-5D786246ABD8}">
      <dgm:prSet/>
      <dgm:spPr/>
      <dgm:t>
        <a:bodyPr/>
        <a:lstStyle/>
        <a:p>
          <a:endParaRPr lang="zh-CN" altLang="en-US"/>
        </a:p>
      </dgm:t>
    </dgm:pt>
    <dgm:pt modelId="{26124405-D0A4-4D95-B2D5-1D93D1858E52}" type="sibTrans" cxnId="{E71D1FF9-32A8-4655-AEEB-5D786246ABD8}">
      <dgm:prSet/>
      <dgm:spPr/>
      <dgm:t>
        <a:bodyPr/>
        <a:lstStyle/>
        <a:p>
          <a:endParaRPr lang="zh-CN" altLang="en-US"/>
        </a:p>
      </dgm:t>
    </dgm:pt>
    <dgm:pt modelId="{0523B592-FBBE-4025-B33C-303F17575844}">
      <dgm:prSet phldrT="[文本]"/>
      <dgm:spPr/>
      <dgm:t>
        <a:bodyPr/>
        <a:lstStyle/>
        <a:p>
          <a:r>
            <a:rPr lang="zh-CN" altLang="en-US" dirty="0" smtClean="0">
              <a:latin typeface="微软雅黑" panose="020B0503020204020204" pitchFamily="34" charset="-122"/>
              <a:ea typeface="微软雅黑" panose="020B0503020204020204" pitchFamily="34" charset="-122"/>
            </a:rPr>
            <a:t>抽查频次力度依据</a:t>
          </a:r>
          <a:endParaRPr lang="zh-CN" altLang="en-US" dirty="0">
            <a:latin typeface="微软雅黑" panose="020B0503020204020204" pitchFamily="34" charset="-122"/>
            <a:ea typeface="微软雅黑" panose="020B0503020204020204" pitchFamily="34" charset="-122"/>
          </a:endParaRPr>
        </a:p>
      </dgm:t>
    </dgm:pt>
    <dgm:pt modelId="{D9F10246-9536-491E-AB2D-DB862E3DBE3C}" type="parTrans" cxnId="{2D603EA6-7EF3-4533-9916-EB5F58DD9C31}">
      <dgm:prSet/>
      <dgm:spPr/>
      <dgm:t>
        <a:bodyPr/>
        <a:lstStyle/>
        <a:p>
          <a:endParaRPr lang="zh-CN" altLang="en-US"/>
        </a:p>
      </dgm:t>
    </dgm:pt>
    <dgm:pt modelId="{3C9316B4-2C2D-4B13-8752-8D6CBC1546E7}" type="sibTrans" cxnId="{2D603EA6-7EF3-4533-9916-EB5F58DD9C31}">
      <dgm:prSet/>
      <dgm:spPr/>
      <dgm:t>
        <a:bodyPr/>
        <a:lstStyle/>
        <a:p>
          <a:endParaRPr lang="zh-CN" altLang="en-US"/>
        </a:p>
      </dgm:t>
    </dgm:pt>
    <dgm:pt modelId="{59E69227-C338-4D9B-9AC4-C4FE00A4E73A}">
      <dgm:prSet phldrT="[文本]"/>
      <dgm:spPr/>
      <dgm:t>
        <a:bodyPr/>
        <a:lstStyle/>
        <a:p>
          <a:r>
            <a:rPr lang="zh-CN" altLang="en-US" dirty="0" smtClean="0">
              <a:latin typeface="微软雅黑" panose="020B0503020204020204" pitchFamily="34" charset="-122"/>
              <a:ea typeface="微软雅黑" panose="020B0503020204020204" pitchFamily="34" charset="-122"/>
            </a:rPr>
            <a:t>突出问题专项检查</a:t>
          </a:r>
          <a:endParaRPr lang="zh-CN" altLang="en-US" dirty="0">
            <a:latin typeface="微软雅黑" panose="020B0503020204020204" pitchFamily="34" charset="-122"/>
            <a:ea typeface="微软雅黑" panose="020B0503020204020204" pitchFamily="34" charset="-122"/>
          </a:endParaRPr>
        </a:p>
      </dgm:t>
    </dgm:pt>
    <dgm:pt modelId="{9A987D99-10AF-40FC-813D-DE30BC206E86}" type="parTrans" cxnId="{04E7A91C-CCCC-4D3F-A88F-7363C2CC7E07}">
      <dgm:prSet/>
      <dgm:spPr/>
      <dgm:t>
        <a:bodyPr/>
        <a:lstStyle/>
        <a:p>
          <a:endParaRPr lang="zh-CN" altLang="en-US"/>
        </a:p>
      </dgm:t>
    </dgm:pt>
    <dgm:pt modelId="{F3A3B30D-DA8C-41B7-844C-D48103A02058}" type="sibTrans" cxnId="{04E7A91C-CCCC-4D3F-A88F-7363C2CC7E07}">
      <dgm:prSet/>
      <dgm:spPr/>
      <dgm:t>
        <a:bodyPr/>
        <a:lstStyle/>
        <a:p>
          <a:endParaRPr lang="zh-CN" altLang="en-US"/>
        </a:p>
      </dgm:t>
    </dgm:pt>
    <dgm:pt modelId="{8C642B66-32A7-4A68-9C2C-098D914080DF}">
      <dgm:prSet phldrT="[文本]"/>
      <dgm:spPr/>
      <dgm:t>
        <a:bodyPr/>
        <a:lstStyle/>
        <a:p>
          <a:r>
            <a:rPr lang="zh-CN" altLang="en-US" dirty="0" smtClean="0">
              <a:latin typeface="微软雅黑" panose="020B0503020204020204" pitchFamily="34" charset="-122"/>
              <a:ea typeface="微软雅黑" panose="020B0503020204020204" pitchFamily="34" charset="-122"/>
            </a:rPr>
            <a:t>从</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减轻不予处罚</a:t>
          </a:r>
          <a:endParaRPr lang="zh-CN" altLang="en-US" dirty="0">
            <a:latin typeface="微软雅黑" panose="020B0503020204020204" pitchFamily="34" charset="-122"/>
            <a:ea typeface="微软雅黑" panose="020B0503020204020204" pitchFamily="34" charset="-122"/>
          </a:endParaRPr>
        </a:p>
      </dgm:t>
    </dgm:pt>
    <dgm:pt modelId="{96E5FEE6-2063-45DD-AFC8-0E891711DF1F}" type="parTrans" cxnId="{128EC9F9-E89C-4989-A7BD-BC7504FC7C9F}">
      <dgm:prSet/>
      <dgm:spPr/>
      <dgm:t>
        <a:bodyPr/>
        <a:lstStyle/>
        <a:p>
          <a:endParaRPr lang="zh-CN" altLang="en-US"/>
        </a:p>
      </dgm:t>
    </dgm:pt>
    <dgm:pt modelId="{891AEE1D-C855-49A4-91CC-69895D305882}" type="sibTrans" cxnId="{128EC9F9-E89C-4989-A7BD-BC7504FC7C9F}">
      <dgm:prSet/>
      <dgm:spPr/>
      <dgm:t>
        <a:bodyPr/>
        <a:lstStyle/>
        <a:p>
          <a:endParaRPr lang="zh-CN" altLang="en-US"/>
        </a:p>
      </dgm:t>
    </dgm:pt>
    <dgm:pt modelId="{ACB605C1-B5D4-420F-B9C5-91E70E9F25BA}">
      <dgm:prSet phldrT="[文本]"/>
      <dgm:spPr/>
      <dgm:t>
        <a:bodyPr/>
        <a:lstStyle/>
        <a:p>
          <a:r>
            <a:rPr lang="zh-CN" altLang="en-US" dirty="0" smtClean="0">
              <a:latin typeface="微软雅黑" panose="020B0503020204020204" pitchFamily="34" charset="-122"/>
              <a:ea typeface="微软雅黑" panose="020B0503020204020204" pitchFamily="34" charset="-122"/>
            </a:rPr>
            <a:t>未查记分从重惩罚</a:t>
          </a:r>
          <a:endParaRPr lang="zh-CN" altLang="en-US" dirty="0">
            <a:latin typeface="微软雅黑" panose="020B0503020204020204" pitchFamily="34" charset="-122"/>
            <a:ea typeface="微软雅黑" panose="020B0503020204020204" pitchFamily="34" charset="-122"/>
          </a:endParaRPr>
        </a:p>
      </dgm:t>
    </dgm:pt>
    <dgm:pt modelId="{EED7D110-CC8E-4AEA-993E-A33E1099A869}" type="parTrans" cxnId="{ADEF1266-ECC2-4FEC-AE2D-9F577F16E198}">
      <dgm:prSet/>
      <dgm:spPr/>
      <dgm:t>
        <a:bodyPr/>
        <a:lstStyle/>
        <a:p>
          <a:endParaRPr lang="zh-CN" altLang="en-US"/>
        </a:p>
      </dgm:t>
    </dgm:pt>
    <dgm:pt modelId="{0B8103FA-587D-4E74-953F-D4158DD2B4A7}" type="sibTrans" cxnId="{ADEF1266-ECC2-4FEC-AE2D-9F577F16E198}">
      <dgm:prSet/>
      <dgm:spPr/>
      <dgm:t>
        <a:bodyPr/>
        <a:lstStyle/>
        <a:p>
          <a:endParaRPr lang="zh-CN" altLang="en-US"/>
        </a:p>
      </dgm:t>
    </dgm:pt>
    <dgm:pt modelId="{C9EDF96F-BCAB-4139-BFF8-B1B1E7C3E45E}" type="pres">
      <dgm:prSet presAssocID="{049331B2-FA6F-4F05-AA39-6DEFFA7ADC52}" presName="composite" presStyleCnt="0">
        <dgm:presLayoutVars>
          <dgm:chMax val="1"/>
          <dgm:dir/>
          <dgm:resizeHandles val="exact"/>
        </dgm:presLayoutVars>
      </dgm:prSet>
      <dgm:spPr/>
      <dgm:t>
        <a:bodyPr/>
        <a:lstStyle/>
        <a:p>
          <a:endParaRPr lang="zh-CN" altLang="en-US"/>
        </a:p>
      </dgm:t>
    </dgm:pt>
    <dgm:pt modelId="{E63DB86F-9D57-4CDE-A765-29C2D2F9F2F4}" type="pres">
      <dgm:prSet presAssocID="{049331B2-FA6F-4F05-AA39-6DEFFA7ADC52}" presName="radial" presStyleCnt="0">
        <dgm:presLayoutVars>
          <dgm:animLvl val="ctr"/>
        </dgm:presLayoutVars>
      </dgm:prSet>
      <dgm:spPr/>
    </dgm:pt>
    <dgm:pt modelId="{805CE233-A683-45F1-B1D5-72CEB27150B5}" type="pres">
      <dgm:prSet presAssocID="{175BE293-31BE-4715-A06F-FC5B51B667B5}" presName="centerShape" presStyleLbl="vennNode1" presStyleIdx="0" presStyleCnt="10"/>
      <dgm:spPr/>
      <dgm:t>
        <a:bodyPr/>
        <a:lstStyle/>
        <a:p>
          <a:endParaRPr lang="zh-CN" altLang="en-US"/>
        </a:p>
      </dgm:t>
    </dgm:pt>
    <dgm:pt modelId="{10EF8191-602C-48EA-975D-4BF3DA3E7ED5}" type="pres">
      <dgm:prSet presAssocID="{779D8266-71F0-44F7-BD71-C9BD3C672E33}" presName="node" presStyleLbl="vennNode1" presStyleIdx="1" presStyleCnt="10">
        <dgm:presLayoutVars>
          <dgm:bulletEnabled val="1"/>
        </dgm:presLayoutVars>
      </dgm:prSet>
      <dgm:spPr/>
      <dgm:t>
        <a:bodyPr/>
        <a:lstStyle/>
        <a:p>
          <a:endParaRPr lang="zh-CN" altLang="en-US"/>
        </a:p>
      </dgm:t>
    </dgm:pt>
    <dgm:pt modelId="{5B085AEE-9914-4B46-A69B-57CEE5B47587}" type="pres">
      <dgm:prSet presAssocID="{63DAEA58-FAE9-4349-8AFD-5D87BF9978A3}" presName="node" presStyleLbl="vennNode1" presStyleIdx="2" presStyleCnt="10">
        <dgm:presLayoutVars>
          <dgm:bulletEnabled val="1"/>
        </dgm:presLayoutVars>
      </dgm:prSet>
      <dgm:spPr/>
      <dgm:t>
        <a:bodyPr/>
        <a:lstStyle/>
        <a:p>
          <a:endParaRPr lang="zh-CN" altLang="en-US"/>
        </a:p>
      </dgm:t>
    </dgm:pt>
    <dgm:pt modelId="{EB88E315-E603-4C28-8945-625C8C4F87F4}" type="pres">
      <dgm:prSet presAssocID="{1C9BC7A8-09AD-4324-AADB-51FA9467BF7A}" presName="node" presStyleLbl="vennNode1" presStyleIdx="3" presStyleCnt="10">
        <dgm:presLayoutVars>
          <dgm:bulletEnabled val="1"/>
        </dgm:presLayoutVars>
      </dgm:prSet>
      <dgm:spPr/>
      <dgm:t>
        <a:bodyPr/>
        <a:lstStyle/>
        <a:p>
          <a:endParaRPr lang="zh-CN" altLang="en-US"/>
        </a:p>
      </dgm:t>
    </dgm:pt>
    <dgm:pt modelId="{6BAED689-D18F-40D4-9CBB-68BB61A59864}" type="pres">
      <dgm:prSet presAssocID="{E3924409-C115-4645-883A-B351365BD45D}" presName="node" presStyleLbl="vennNode1" presStyleIdx="4" presStyleCnt="10">
        <dgm:presLayoutVars>
          <dgm:bulletEnabled val="1"/>
        </dgm:presLayoutVars>
      </dgm:prSet>
      <dgm:spPr/>
      <dgm:t>
        <a:bodyPr/>
        <a:lstStyle/>
        <a:p>
          <a:endParaRPr lang="zh-CN" altLang="en-US"/>
        </a:p>
      </dgm:t>
    </dgm:pt>
    <dgm:pt modelId="{E0D43E07-3A98-4156-AC0D-0A4FBC506F08}" type="pres">
      <dgm:prSet presAssocID="{0523B592-FBBE-4025-B33C-303F17575844}" presName="node" presStyleLbl="vennNode1" presStyleIdx="5" presStyleCnt="10">
        <dgm:presLayoutVars>
          <dgm:bulletEnabled val="1"/>
        </dgm:presLayoutVars>
      </dgm:prSet>
      <dgm:spPr/>
      <dgm:t>
        <a:bodyPr/>
        <a:lstStyle/>
        <a:p>
          <a:endParaRPr lang="zh-CN" altLang="en-US"/>
        </a:p>
      </dgm:t>
    </dgm:pt>
    <dgm:pt modelId="{E4D516DE-5547-4B29-B65D-FA91DDD1C51F}" type="pres">
      <dgm:prSet presAssocID="{59E69227-C338-4D9B-9AC4-C4FE00A4E73A}" presName="node" presStyleLbl="vennNode1" presStyleIdx="6" presStyleCnt="10">
        <dgm:presLayoutVars>
          <dgm:bulletEnabled val="1"/>
        </dgm:presLayoutVars>
      </dgm:prSet>
      <dgm:spPr/>
      <dgm:t>
        <a:bodyPr/>
        <a:lstStyle/>
        <a:p>
          <a:endParaRPr lang="zh-CN" altLang="en-US"/>
        </a:p>
      </dgm:t>
    </dgm:pt>
    <dgm:pt modelId="{6EDFB62D-E92A-4308-B02E-41871A6846CD}" type="pres">
      <dgm:prSet presAssocID="{8C642B66-32A7-4A68-9C2C-098D914080DF}" presName="node" presStyleLbl="vennNode1" presStyleIdx="7" presStyleCnt="10">
        <dgm:presLayoutVars>
          <dgm:bulletEnabled val="1"/>
        </dgm:presLayoutVars>
      </dgm:prSet>
      <dgm:spPr/>
      <dgm:t>
        <a:bodyPr/>
        <a:lstStyle/>
        <a:p>
          <a:endParaRPr lang="zh-CN" altLang="en-US"/>
        </a:p>
      </dgm:t>
    </dgm:pt>
    <dgm:pt modelId="{59917F74-824A-45D2-B43A-4153FB4E5530}" type="pres">
      <dgm:prSet presAssocID="{ACB605C1-B5D4-420F-B9C5-91E70E9F25BA}" presName="node" presStyleLbl="vennNode1" presStyleIdx="8" presStyleCnt="10">
        <dgm:presLayoutVars>
          <dgm:bulletEnabled val="1"/>
        </dgm:presLayoutVars>
      </dgm:prSet>
      <dgm:spPr/>
      <dgm:t>
        <a:bodyPr/>
        <a:lstStyle/>
        <a:p>
          <a:endParaRPr lang="zh-CN" altLang="en-US"/>
        </a:p>
      </dgm:t>
    </dgm:pt>
    <dgm:pt modelId="{13261042-502B-43C5-BDEA-FE161BB4B27A}" type="pres">
      <dgm:prSet presAssocID="{521EB99F-A70C-4CA8-91D4-A33F9B219526}" presName="node" presStyleLbl="vennNode1" presStyleIdx="9" presStyleCnt="10">
        <dgm:presLayoutVars>
          <dgm:bulletEnabled val="1"/>
        </dgm:presLayoutVars>
      </dgm:prSet>
      <dgm:spPr/>
      <dgm:t>
        <a:bodyPr/>
        <a:lstStyle/>
        <a:p>
          <a:endParaRPr lang="zh-CN" altLang="en-US"/>
        </a:p>
      </dgm:t>
    </dgm:pt>
  </dgm:ptLst>
  <dgm:cxnLst>
    <dgm:cxn modelId="{E71D1FF9-32A8-4655-AEEB-5D786246ABD8}" srcId="{175BE293-31BE-4715-A06F-FC5B51B667B5}" destId="{521EB99F-A70C-4CA8-91D4-A33F9B219526}" srcOrd="8" destOrd="0" parTransId="{5AA3BC73-7EB3-44CB-B1AE-A7578BF61C40}" sibTransId="{26124405-D0A4-4D95-B2D5-1D93D1858E52}"/>
    <dgm:cxn modelId="{886078DB-F782-4BA8-A08F-7DF0CBCCA042}" srcId="{175BE293-31BE-4715-A06F-FC5B51B667B5}" destId="{63DAEA58-FAE9-4349-8AFD-5D87BF9978A3}" srcOrd="1" destOrd="0" parTransId="{AD6097F9-BECB-4FFD-B9C2-874314ADC5B0}" sibTransId="{77CDE3EF-E344-47F8-87FF-ED7430F10FC9}"/>
    <dgm:cxn modelId="{266E5931-19D6-479E-9272-25305E64C5C8}" type="presOf" srcId="{521EB99F-A70C-4CA8-91D4-A33F9B219526}" destId="{13261042-502B-43C5-BDEA-FE161BB4B27A}" srcOrd="0" destOrd="0" presId="urn:microsoft.com/office/officeart/2005/8/layout/radial3"/>
    <dgm:cxn modelId="{489CC48A-610B-412D-8D98-CD5912E49B73}" type="presOf" srcId="{779D8266-71F0-44F7-BD71-C9BD3C672E33}" destId="{10EF8191-602C-48EA-975D-4BF3DA3E7ED5}" srcOrd="0" destOrd="0" presId="urn:microsoft.com/office/officeart/2005/8/layout/radial3"/>
    <dgm:cxn modelId="{B8A437A2-C4B7-45C9-B9D4-39FFB106046C}" type="presOf" srcId="{175BE293-31BE-4715-A06F-FC5B51B667B5}" destId="{805CE233-A683-45F1-B1D5-72CEB27150B5}" srcOrd="0" destOrd="0" presId="urn:microsoft.com/office/officeart/2005/8/layout/radial3"/>
    <dgm:cxn modelId="{128EC9F9-E89C-4989-A7BD-BC7504FC7C9F}" srcId="{175BE293-31BE-4715-A06F-FC5B51B667B5}" destId="{8C642B66-32A7-4A68-9C2C-098D914080DF}" srcOrd="6" destOrd="0" parTransId="{96E5FEE6-2063-45DD-AFC8-0E891711DF1F}" sibTransId="{891AEE1D-C855-49A4-91CC-69895D305882}"/>
    <dgm:cxn modelId="{951FA92D-9EF5-4802-9DF7-3CA7F32F1873}" type="presOf" srcId="{8C642B66-32A7-4A68-9C2C-098D914080DF}" destId="{6EDFB62D-E92A-4308-B02E-41871A6846CD}" srcOrd="0" destOrd="0" presId="urn:microsoft.com/office/officeart/2005/8/layout/radial3"/>
    <dgm:cxn modelId="{8CE972AF-0DAF-472E-A4B4-ADC0CD4D95C6}" type="presOf" srcId="{E3924409-C115-4645-883A-B351365BD45D}" destId="{6BAED689-D18F-40D4-9CBB-68BB61A59864}" srcOrd="0" destOrd="0" presId="urn:microsoft.com/office/officeart/2005/8/layout/radial3"/>
    <dgm:cxn modelId="{85D9BDCE-AB8A-4457-A46C-45CE18CC8533}" type="presOf" srcId="{63DAEA58-FAE9-4349-8AFD-5D87BF9978A3}" destId="{5B085AEE-9914-4B46-A69B-57CEE5B47587}" srcOrd="0" destOrd="0" presId="urn:microsoft.com/office/officeart/2005/8/layout/radial3"/>
    <dgm:cxn modelId="{C13910A5-1D8F-444C-B374-AB4DA39B1B54}" type="presOf" srcId="{049331B2-FA6F-4F05-AA39-6DEFFA7ADC52}" destId="{C9EDF96F-BCAB-4139-BFF8-B1B1E7C3E45E}" srcOrd="0" destOrd="0" presId="urn:microsoft.com/office/officeart/2005/8/layout/radial3"/>
    <dgm:cxn modelId="{35DF225E-766A-4874-A7F8-B449CF704A44}" type="presOf" srcId="{59E69227-C338-4D9B-9AC4-C4FE00A4E73A}" destId="{E4D516DE-5547-4B29-B65D-FA91DDD1C51F}" srcOrd="0" destOrd="0" presId="urn:microsoft.com/office/officeart/2005/8/layout/radial3"/>
    <dgm:cxn modelId="{04E7A91C-CCCC-4D3F-A88F-7363C2CC7E07}" srcId="{175BE293-31BE-4715-A06F-FC5B51B667B5}" destId="{59E69227-C338-4D9B-9AC4-C4FE00A4E73A}" srcOrd="5" destOrd="0" parTransId="{9A987D99-10AF-40FC-813D-DE30BC206E86}" sibTransId="{F3A3B30D-DA8C-41B7-844C-D48103A02058}"/>
    <dgm:cxn modelId="{2D603EA6-7EF3-4533-9916-EB5F58DD9C31}" srcId="{175BE293-31BE-4715-A06F-FC5B51B667B5}" destId="{0523B592-FBBE-4025-B33C-303F17575844}" srcOrd="4" destOrd="0" parTransId="{D9F10246-9536-491E-AB2D-DB862E3DBE3C}" sibTransId="{3C9316B4-2C2D-4B13-8752-8D6CBC1546E7}"/>
    <dgm:cxn modelId="{E4AFA0DE-2701-49A7-8425-867F613034CF}" type="presOf" srcId="{1C9BC7A8-09AD-4324-AADB-51FA9467BF7A}" destId="{EB88E315-E603-4C28-8945-625C8C4F87F4}" srcOrd="0" destOrd="0" presId="urn:microsoft.com/office/officeart/2005/8/layout/radial3"/>
    <dgm:cxn modelId="{ADEF1266-ECC2-4FEC-AE2D-9F577F16E198}" srcId="{175BE293-31BE-4715-A06F-FC5B51B667B5}" destId="{ACB605C1-B5D4-420F-B9C5-91E70E9F25BA}" srcOrd="7" destOrd="0" parTransId="{EED7D110-CC8E-4AEA-993E-A33E1099A869}" sibTransId="{0B8103FA-587D-4E74-953F-D4158DD2B4A7}"/>
    <dgm:cxn modelId="{4B71A8D2-8F6C-4D7C-BA52-551FBB93FDAC}" type="presOf" srcId="{0523B592-FBBE-4025-B33C-303F17575844}" destId="{E0D43E07-3A98-4156-AC0D-0A4FBC506F08}" srcOrd="0" destOrd="0" presId="urn:microsoft.com/office/officeart/2005/8/layout/radial3"/>
    <dgm:cxn modelId="{122FF789-1CF0-4B51-9C15-7A79D2881424}" srcId="{175BE293-31BE-4715-A06F-FC5B51B667B5}" destId="{1C9BC7A8-09AD-4324-AADB-51FA9467BF7A}" srcOrd="2" destOrd="0" parTransId="{DF5230F4-27C4-471D-A5DC-CC74BFD7A92C}" sibTransId="{BB2CFF7A-B49A-4824-BE51-44055E01466B}"/>
    <dgm:cxn modelId="{FD661ECC-0C07-442A-B52C-973207396A3D}" srcId="{175BE293-31BE-4715-A06F-FC5B51B667B5}" destId="{779D8266-71F0-44F7-BD71-C9BD3C672E33}" srcOrd="0" destOrd="0" parTransId="{00771F58-3887-438E-BE87-5668761BE49D}" sibTransId="{61023C12-4DC1-40DE-89EB-E02C6673CDA1}"/>
    <dgm:cxn modelId="{93B07184-2370-48FF-AE8F-A1E9FDA8BDCB}" srcId="{175BE293-31BE-4715-A06F-FC5B51B667B5}" destId="{E3924409-C115-4645-883A-B351365BD45D}" srcOrd="3" destOrd="0" parTransId="{0EFDC1E8-56A3-4011-9B36-2C88BEDE7E87}" sibTransId="{950E82E6-8231-466A-9C93-298C56A111DB}"/>
    <dgm:cxn modelId="{D06EEA5E-D62C-4F03-8004-2F28FF104E4B}" type="presOf" srcId="{ACB605C1-B5D4-420F-B9C5-91E70E9F25BA}" destId="{59917F74-824A-45D2-B43A-4153FB4E5530}" srcOrd="0" destOrd="0" presId="urn:microsoft.com/office/officeart/2005/8/layout/radial3"/>
    <dgm:cxn modelId="{435893D6-B8BD-4403-8FB4-8D37BF3C4544}" srcId="{049331B2-FA6F-4F05-AA39-6DEFFA7ADC52}" destId="{175BE293-31BE-4715-A06F-FC5B51B667B5}" srcOrd="0" destOrd="0" parTransId="{0A4ECCE1-0723-496B-B36C-66EA97434BA9}" sibTransId="{EA5E6F6A-8B92-44FB-9D3B-4449D244909B}"/>
    <dgm:cxn modelId="{A947594C-3D20-46E7-BB33-2A7376E5EFF4}" type="presParOf" srcId="{C9EDF96F-BCAB-4139-BFF8-B1B1E7C3E45E}" destId="{E63DB86F-9D57-4CDE-A765-29C2D2F9F2F4}" srcOrd="0" destOrd="0" presId="urn:microsoft.com/office/officeart/2005/8/layout/radial3"/>
    <dgm:cxn modelId="{5633CEDE-9184-47B6-847A-5E02851BA795}" type="presParOf" srcId="{E63DB86F-9D57-4CDE-A765-29C2D2F9F2F4}" destId="{805CE233-A683-45F1-B1D5-72CEB27150B5}" srcOrd="0" destOrd="0" presId="urn:microsoft.com/office/officeart/2005/8/layout/radial3"/>
    <dgm:cxn modelId="{5535C263-0339-4A8B-AB5C-4456361B13E6}" type="presParOf" srcId="{E63DB86F-9D57-4CDE-A765-29C2D2F9F2F4}" destId="{10EF8191-602C-48EA-975D-4BF3DA3E7ED5}" srcOrd="1" destOrd="0" presId="urn:microsoft.com/office/officeart/2005/8/layout/radial3"/>
    <dgm:cxn modelId="{FC8164C5-A88E-4355-849C-847CA50E16CB}" type="presParOf" srcId="{E63DB86F-9D57-4CDE-A765-29C2D2F9F2F4}" destId="{5B085AEE-9914-4B46-A69B-57CEE5B47587}" srcOrd="2" destOrd="0" presId="urn:microsoft.com/office/officeart/2005/8/layout/radial3"/>
    <dgm:cxn modelId="{6FBAE612-71F9-43B7-8C9C-5FF068A14211}" type="presParOf" srcId="{E63DB86F-9D57-4CDE-A765-29C2D2F9F2F4}" destId="{EB88E315-E603-4C28-8945-625C8C4F87F4}" srcOrd="3" destOrd="0" presId="urn:microsoft.com/office/officeart/2005/8/layout/radial3"/>
    <dgm:cxn modelId="{E58478CA-BA5B-42A4-ADA2-C5768AA81AFB}" type="presParOf" srcId="{E63DB86F-9D57-4CDE-A765-29C2D2F9F2F4}" destId="{6BAED689-D18F-40D4-9CBB-68BB61A59864}" srcOrd="4" destOrd="0" presId="urn:microsoft.com/office/officeart/2005/8/layout/radial3"/>
    <dgm:cxn modelId="{4B1B04F0-0895-406C-863D-03F3B935E790}" type="presParOf" srcId="{E63DB86F-9D57-4CDE-A765-29C2D2F9F2F4}" destId="{E0D43E07-3A98-4156-AC0D-0A4FBC506F08}" srcOrd="5" destOrd="0" presId="urn:microsoft.com/office/officeart/2005/8/layout/radial3"/>
    <dgm:cxn modelId="{A3E29E2C-E08F-4C94-8FDD-A92EC779F76D}" type="presParOf" srcId="{E63DB86F-9D57-4CDE-A765-29C2D2F9F2F4}" destId="{E4D516DE-5547-4B29-B65D-FA91DDD1C51F}" srcOrd="6" destOrd="0" presId="urn:microsoft.com/office/officeart/2005/8/layout/radial3"/>
    <dgm:cxn modelId="{47D028F3-0047-4EAC-905E-7FABCD3AB59B}" type="presParOf" srcId="{E63DB86F-9D57-4CDE-A765-29C2D2F9F2F4}" destId="{6EDFB62D-E92A-4308-B02E-41871A6846CD}" srcOrd="7" destOrd="0" presId="urn:microsoft.com/office/officeart/2005/8/layout/radial3"/>
    <dgm:cxn modelId="{DCBDC4BF-3D63-423B-8371-A3862214E242}" type="presParOf" srcId="{E63DB86F-9D57-4CDE-A765-29C2D2F9F2F4}" destId="{59917F74-824A-45D2-B43A-4153FB4E5530}" srcOrd="8" destOrd="0" presId="urn:microsoft.com/office/officeart/2005/8/layout/radial3"/>
    <dgm:cxn modelId="{26787E9B-8911-4F63-BF66-1AD5CDB92196}" type="presParOf" srcId="{E63DB86F-9D57-4CDE-A765-29C2D2F9F2F4}" destId="{13261042-502B-43C5-BDEA-FE161BB4B27A}"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9331B2-FA6F-4F05-AA39-6DEFFA7ADC5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zh-CN" altLang="en-US"/>
        </a:p>
      </dgm:t>
    </dgm:pt>
    <dgm:pt modelId="{175BE293-31BE-4715-A06F-FC5B51B667B5}">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自查管理与结果运用</a:t>
          </a:r>
          <a:endParaRPr lang="zh-CN" altLang="en-US" sz="2000" b="1" dirty="0">
            <a:latin typeface="微软雅黑" panose="020B0503020204020204" pitchFamily="34" charset="-122"/>
            <a:ea typeface="微软雅黑" panose="020B0503020204020204" pitchFamily="34" charset="-122"/>
          </a:endParaRPr>
        </a:p>
      </dgm:t>
    </dgm:pt>
    <dgm:pt modelId="{0A4ECCE1-0723-496B-B36C-66EA97434BA9}" type="parTrans" cxnId="{435893D6-B8BD-4403-8FB4-8D37BF3C4544}">
      <dgm:prSet/>
      <dgm:spPr/>
      <dgm:t>
        <a:bodyPr/>
        <a:lstStyle/>
        <a:p>
          <a:endParaRPr lang="zh-CN" altLang="en-US">
            <a:latin typeface="微软雅黑" panose="020B0503020204020204" pitchFamily="34" charset="-122"/>
            <a:ea typeface="微软雅黑" panose="020B0503020204020204" pitchFamily="34" charset="-122"/>
          </a:endParaRPr>
        </a:p>
      </dgm:t>
    </dgm:pt>
    <dgm:pt modelId="{EA5E6F6A-8B92-44FB-9D3B-4449D244909B}" type="sibTrans" cxnId="{435893D6-B8BD-4403-8FB4-8D37BF3C4544}">
      <dgm:prSet/>
      <dgm:spPr/>
      <dgm:t>
        <a:bodyPr/>
        <a:lstStyle/>
        <a:p>
          <a:endParaRPr lang="zh-CN" altLang="en-US">
            <a:latin typeface="微软雅黑" panose="020B0503020204020204" pitchFamily="34" charset="-122"/>
            <a:ea typeface="微软雅黑" panose="020B0503020204020204" pitchFamily="34" charset="-122"/>
          </a:endParaRPr>
        </a:p>
      </dgm:t>
    </dgm:pt>
    <dgm:pt modelId="{779D8266-71F0-44F7-BD71-C9BD3C672E33}">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行业组织监测指导</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00771F58-3887-438E-BE87-5668761BE49D}" type="parTrans" cxnId="{FD661ECC-0C07-442A-B52C-973207396A3D}">
      <dgm:prSet/>
      <dgm:spPr/>
      <dgm:t>
        <a:bodyPr/>
        <a:lstStyle/>
        <a:p>
          <a:endParaRPr lang="zh-CN" altLang="en-US">
            <a:latin typeface="微软雅黑" panose="020B0503020204020204" pitchFamily="34" charset="-122"/>
            <a:ea typeface="微软雅黑" panose="020B0503020204020204" pitchFamily="34" charset="-122"/>
          </a:endParaRPr>
        </a:p>
      </dgm:t>
    </dgm:pt>
    <dgm:pt modelId="{61023C12-4DC1-40DE-89EB-E02C6673CDA1}" type="sibTrans" cxnId="{FD661ECC-0C07-442A-B52C-973207396A3D}">
      <dgm:prSet/>
      <dgm:spPr/>
      <dgm:t>
        <a:bodyPr/>
        <a:lstStyle/>
        <a:p>
          <a:endParaRPr lang="zh-CN" altLang="en-US">
            <a:latin typeface="微软雅黑" panose="020B0503020204020204" pitchFamily="34" charset="-122"/>
            <a:ea typeface="微软雅黑" panose="020B0503020204020204" pitchFamily="34" charset="-122"/>
          </a:endParaRPr>
        </a:p>
      </dgm:t>
    </dgm:pt>
    <dgm:pt modelId="{63DAEA58-FAE9-4349-8AFD-5D87BF9978A3}">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核查分类信息共享</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AD6097F9-BECB-4FFD-B9C2-874314ADC5B0}" type="parTrans" cxnId="{886078DB-F782-4BA8-A08F-7DF0CBCCA042}">
      <dgm:prSet/>
      <dgm:spPr/>
      <dgm:t>
        <a:bodyPr/>
        <a:lstStyle/>
        <a:p>
          <a:endParaRPr lang="zh-CN" altLang="en-US">
            <a:latin typeface="微软雅黑" panose="020B0503020204020204" pitchFamily="34" charset="-122"/>
            <a:ea typeface="微软雅黑" panose="020B0503020204020204" pitchFamily="34" charset="-122"/>
          </a:endParaRPr>
        </a:p>
      </dgm:t>
    </dgm:pt>
    <dgm:pt modelId="{77CDE3EF-E344-47F8-87FF-ED7430F10FC9}" type="sibTrans" cxnId="{886078DB-F782-4BA8-A08F-7DF0CBCCA042}">
      <dgm:prSet/>
      <dgm:spPr/>
      <dgm:t>
        <a:bodyPr/>
        <a:lstStyle/>
        <a:p>
          <a:endParaRPr lang="zh-CN" altLang="en-US">
            <a:latin typeface="微软雅黑" panose="020B0503020204020204" pitchFamily="34" charset="-122"/>
            <a:ea typeface="微软雅黑" panose="020B0503020204020204" pitchFamily="34" charset="-122"/>
          </a:endParaRPr>
        </a:p>
      </dgm:t>
    </dgm:pt>
    <dgm:pt modelId="{1C9BC7A8-09AD-4324-AADB-51FA9467BF7A}">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评比指标行业评优</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DF5230F4-27C4-471D-A5DC-CC74BFD7A92C}" type="parTrans" cxnId="{122FF789-1CF0-4B51-9C15-7A79D2881424}">
      <dgm:prSet/>
      <dgm:spPr/>
      <dgm:t>
        <a:bodyPr/>
        <a:lstStyle/>
        <a:p>
          <a:endParaRPr lang="zh-CN" altLang="en-US">
            <a:latin typeface="微软雅黑" panose="020B0503020204020204" pitchFamily="34" charset="-122"/>
            <a:ea typeface="微软雅黑" panose="020B0503020204020204" pitchFamily="34" charset="-122"/>
          </a:endParaRPr>
        </a:p>
      </dgm:t>
    </dgm:pt>
    <dgm:pt modelId="{BB2CFF7A-B49A-4824-BE51-44055E01466B}" type="sibTrans" cxnId="{122FF789-1CF0-4B51-9C15-7A79D2881424}">
      <dgm:prSet/>
      <dgm:spPr/>
      <dgm:t>
        <a:bodyPr/>
        <a:lstStyle/>
        <a:p>
          <a:endParaRPr lang="zh-CN" altLang="en-US">
            <a:latin typeface="微软雅黑" panose="020B0503020204020204" pitchFamily="34" charset="-122"/>
            <a:ea typeface="微软雅黑" panose="020B0503020204020204" pitchFamily="34" charset="-122"/>
          </a:endParaRPr>
        </a:p>
      </dgm:t>
    </dgm:pt>
    <dgm:pt modelId="{E3924409-C115-4645-883A-B351365BD45D}">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执业许可校验依据</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0EFDC1E8-56A3-4011-9B36-2C88BEDE7E87}" type="parTrans" cxnId="{93B07184-2370-48FF-AE8F-A1E9FDA8BDCB}">
      <dgm:prSet/>
      <dgm:spPr/>
      <dgm:t>
        <a:bodyPr/>
        <a:lstStyle/>
        <a:p>
          <a:endParaRPr lang="zh-CN" altLang="en-US">
            <a:latin typeface="微软雅黑" panose="020B0503020204020204" pitchFamily="34" charset="-122"/>
            <a:ea typeface="微软雅黑" panose="020B0503020204020204" pitchFamily="34" charset="-122"/>
          </a:endParaRPr>
        </a:p>
      </dgm:t>
    </dgm:pt>
    <dgm:pt modelId="{950E82E6-8231-466A-9C93-298C56A111DB}" type="sibTrans" cxnId="{93B07184-2370-48FF-AE8F-A1E9FDA8BDCB}">
      <dgm:prSet/>
      <dgm:spPr/>
      <dgm:t>
        <a:bodyPr/>
        <a:lstStyle/>
        <a:p>
          <a:endParaRPr lang="zh-CN" altLang="en-US">
            <a:latin typeface="微软雅黑" panose="020B0503020204020204" pitchFamily="34" charset="-122"/>
            <a:ea typeface="微软雅黑" panose="020B0503020204020204" pitchFamily="34" charset="-122"/>
          </a:endParaRPr>
        </a:p>
      </dgm:t>
    </dgm:pt>
    <dgm:pt modelId="{521EB99F-A70C-4CA8-91D4-A33F9B219526}">
      <dgm:prSet phldrT="[文本]"/>
      <dgm:spPr/>
      <dgm:t>
        <a:bodyPr/>
        <a:lstStyle/>
        <a:p>
          <a:r>
            <a:rPr lang="zh-CN" altLang="en-US" dirty="0" smtClean="0">
              <a:latin typeface="微软雅黑" panose="020B0503020204020204" pitchFamily="34" charset="-122"/>
              <a:ea typeface="微软雅黑" panose="020B0503020204020204" pitchFamily="34" charset="-122"/>
            </a:rPr>
            <a:t>承诺信息归为信用</a:t>
          </a:r>
          <a:endParaRPr lang="zh-CN" altLang="en-US" dirty="0">
            <a:latin typeface="微软雅黑" panose="020B0503020204020204" pitchFamily="34" charset="-122"/>
            <a:ea typeface="微软雅黑" panose="020B0503020204020204" pitchFamily="34" charset="-122"/>
          </a:endParaRPr>
        </a:p>
      </dgm:t>
    </dgm:pt>
    <dgm:pt modelId="{5AA3BC73-7EB3-44CB-B1AE-A7578BF61C40}" type="parTrans" cxnId="{E71D1FF9-32A8-4655-AEEB-5D786246ABD8}">
      <dgm:prSet/>
      <dgm:spPr/>
      <dgm:t>
        <a:bodyPr/>
        <a:lstStyle/>
        <a:p>
          <a:endParaRPr lang="zh-CN" altLang="en-US"/>
        </a:p>
      </dgm:t>
    </dgm:pt>
    <dgm:pt modelId="{26124405-D0A4-4D95-B2D5-1D93D1858E52}" type="sibTrans" cxnId="{E71D1FF9-32A8-4655-AEEB-5D786246ABD8}">
      <dgm:prSet/>
      <dgm:spPr/>
      <dgm:t>
        <a:bodyPr/>
        <a:lstStyle/>
        <a:p>
          <a:endParaRPr lang="zh-CN" altLang="en-US"/>
        </a:p>
      </dgm:t>
    </dgm:pt>
    <dgm:pt modelId="{0523B592-FBBE-4025-B33C-303F17575844}">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抽查频次力度依据</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D9F10246-9536-491E-AB2D-DB862E3DBE3C}" type="parTrans" cxnId="{2D603EA6-7EF3-4533-9916-EB5F58DD9C31}">
      <dgm:prSet/>
      <dgm:spPr/>
      <dgm:t>
        <a:bodyPr/>
        <a:lstStyle/>
        <a:p>
          <a:endParaRPr lang="zh-CN" altLang="en-US"/>
        </a:p>
      </dgm:t>
    </dgm:pt>
    <dgm:pt modelId="{3C9316B4-2C2D-4B13-8752-8D6CBC1546E7}" type="sibTrans" cxnId="{2D603EA6-7EF3-4533-9916-EB5F58DD9C31}">
      <dgm:prSet/>
      <dgm:spPr/>
      <dgm:t>
        <a:bodyPr/>
        <a:lstStyle/>
        <a:p>
          <a:endParaRPr lang="zh-CN" altLang="en-US"/>
        </a:p>
      </dgm:t>
    </dgm:pt>
    <dgm:pt modelId="{59E69227-C338-4D9B-9AC4-C4FE00A4E73A}">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突出问题专项检查</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9A987D99-10AF-40FC-813D-DE30BC206E86}" type="parTrans" cxnId="{04E7A91C-CCCC-4D3F-A88F-7363C2CC7E07}">
      <dgm:prSet/>
      <dgm:spPr/>
      <dgm:t>
        <a:bodyPr/>
        <a:lstStyle/>
        <a:p>
          <a:endParaRPr lang="zh-CN" altLang="en-US"/>
        </a:p>
      </dgm:t>
    </dgm:pt>
    <dgm:pt modelId="{F3A3B30D-DA8C-41B7-844C-D48103A02058}" type="sibTrans" cxnId="{04E7A91C-CCCC-4D3F-A88F-7363C2CC7E07}">
      <dgm:prSet/>
      <dgm:spPr/>
      <dgm:t>
        <a:bodyPr/>
        <a:lstStyle/>
        <a:p>
          <a:endParaRPr lang="zh-CN" altLang="en-US"/>
        </a:p>
      </dgm:t>
    </dgm:pt>
    <dgm:pt modelId="{8C642B66-32A7-4A68-9C2C-098D914080DF}">
      <dgm:prSet phldrT="[文本]"/>
      <dgm:spPr/>
      <dgm:t>
        <a:bodyPr/>
        <a:lstStyle/>
        <a:p>
          <a:r>
            <a:rPr lang="zh-CN" altLang="en-US" dirty="0" smtClean="0">
              <a:latin typeface="微软雅黑" panose="020B0503020204020204" pitchFamily="34" charset="-122"/>
              <a:ea typeface="微软雅黑" panose="020B0503020204020204" pitchFamily="34" charset="-122"/>
            </a:rPr>
            <a:t>从</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减轻不予处罚</a:t>
          </a:r>
          <a:endParaRPr lang="zh-CN" altLang="en-US" dirty="0">
            <a:latin typeface="微软雅黑" panose="020B0503020204020204" pitchFamily="34" charset="-122"/>
            <a:ea typeface="微软雅黑" panose="020B0503020204020204" pitchFamily="34" charset="-122"/>
          </a:endParaRPr>
        </a:p>
      </dgm:t>
    </dgm:pt>
    <dgm:pt modelId="{96E5FEE6-2063-45DD-AFC8-0E891711DF1F}" type="parTrans" cxnId="{128EC9F9-E89C-4989-A7BD-BC7504FC7C9F}">
      <dgm:prSet/>
      <dgm:spPr/>
      <dgm:t>
        <a:bodyPr/>
        <a:lstStyle/>
        <a:p>
          <a:endParaRPr lang="zh-CN" altLang="en-US"/>
        </a:p>
      </dgm:t>
    </dgm:pt>
    <dgm:pt modelId="{891AEE1D-C855-49A4-91CC-69895D305882}" type="sibTrans" cxnId="{128EC9F9-E89C-4989-A7BD-BC7504FC7C9F}">
      <dgm:prSet/>
      <dgm:spPr/>
      <dgm:t>
        <a:bodyPr/>
        <a:lstStyle/>
        <a:p>
          <a:endParaRPr lang="zh-CN" altLang="en-US"/>
        </a:p>
      </dgm:t>
    </dgm:pt>
    <dgm:pt modelId="{ACB605C1-B5D4-420F-B9C5-91E70E9F25BA}">
      <dgm:prSet phldrT="[文本]"/>
      <dgm:spPr/>
      <dgm:t>
        <a:bodyPr/>
        <a:lstStyle/>
        <a:p>
          <a:r>
            <a:rPr lang="zh-CN" altLang="en-US" dirty="0" smtClean="0">
              <a:latin typeface="微软雅黑" panose="020B0503020204020204" pitchFamily="34" charset="-122"/>
              <a:ea typeface="微软雅黑" panose="020B0503020204020204" pitchFamily="34" charset="-122"/>
            </a:rPr>
            <a:t>未查记分从重惩罚</a:t>
          </a:r>
          <a:endParaRPr lang="zh-CN" altLang="en-US" dirty="0">
            <a:latin typeface="微软雅黑" panose="020B0503020204020204" pitchFamily="34" charset="-122"/>
            <a:ea typeface="微软雅黑" panose="020B0503020204020204" pitchFamily="34" charset="-122"/>
          </a:endParaRPr>
        </a:p>
      </dgm:t>
    </dgm:pt>
    <dgm:pt modelId="{EED7D110-CC8E-4AEA-993E-A33E1099A869}" type="parTrans" cxnId="{ADEF1266-ECC2-4FEC-AE2D-9F577F16E198}">
      <dgm:prSet/>
      <dgm:spPr/>
      <dgm:t>
        <a:bodyPr/>
        <a:lstStyle/>
        <a:p>
          <a:endParaRPr lang="zh-CN" altLang="en-US"/>
        </a:p>
      </dgm:t>
    </dgm:pt>
    <dgm:pt modelId="{0B8103FA-587D-4E74-953F-D4158DD2B4A7}" type="sibTrans" cxnId="{ADEF1266-ECC2-4FEC-AE2D-9F577F16E198}">
      <dgm:prSet/>
      <dgm:spPr/>
      <dgm:t>
        <a:bodyPr/>
        <a:lstStyle/>
        <a:p>
          <a:endParaRPr lang="zh-CN" altLang="en-US"/>
        </a:p>
      </dgm:t>
    </dgm:pt>
    <dgm:pt modelId="{C9EDF96F-BCAB-4139-BFF8-B1B1E7C3E45E}" type="pres">
      <dgm:prSet presAssocID="{049331B2-FA6F-4F05-AA39-6DEFFA7ADC52}" presName="composite" presStyleCnt="0">
        <dgm:presLayoutVars>
          <dgm:chMax val="1"/>
          <dgm:dir/>
          <dgm:resizeHandles val="exact"/>
        </dgm:presLayoutVars>
      </dgm:prSet>
      <dgm:spPr/>
      <dgm:t>
        <a:bodyPr/>
        <a:lstStyle/>
        <a:p>
          <a:endParaRPr lang="zh-CN" altLang="en-US"/>
        </a:p>
      </dgm:t>
    </dgm:pt>
    <dgm:pt modelId="{E63DB86F-9D57-4CDE-A765-29C2D2F9F2F4}" type="pres">
      <dgm:prSet presAssocID="{049331B2-FA6F-4F05-AA39-6DEFFA7ADC52}" presName="radial" presStyleCnt="0">
        <dgm:presLayoutVars>
          <dgm:animLvl val="ctr"/>
        </dgm:presLayoutVars>
      </dgm:prSet>
      <dgm:spPr/>
    </dgm:pt>
    <dgm:pt modelId="{805CE233-A683-45F1-B1D5-72CEB27150B5}" type="pres">
      <dgm:prSet presAssocID="{175BE293-31BE-4715-A06F-FC5B51B667B5}" presName="centerShape" presStyleLbl="vennNode1" presStyleIdx="0" presStyleCnt="10"/>
      <dgm:spPr/>
      <dgm:t>
        <a:bodyPr/>
        <a:lstStyle/>
        <a:p>
          <a:endParaRPr lang="zh-CN" altLang="en-US"/>
        </a:p>
      </dgm:t>
    </dgm:pt>
    <dgm:pt modelId="{10EF8191-602C-48EA-975D-4BF3DA3E7ED5}" type="pres">
      <dgm:prSet presAssocID="{779D8266-71F0-44F7-BD71-C9BD3C672E33}" presName="node" presStyleLbl="vennNode1" presStyleIdx="1" presStyleCnt="10">
        <dgm:presLayoutVars>
          <dgm:bulletEnabled val="1"/>
        </dgm:presLayoutVars>
      </dgm:prSet>
      <dgm:spPr/>
      <dgm:t>
        <a:bodyPr/>
        <a:lstStyle/>
        <a:p>
          <a:endParaRPr lang="zh-CN" altLang="en-US"/>
        </a:p>
      </dgm:t>
    </dgm:pt>
    <dgm:pt modelId="{5B085AEE-9914-4B46-A69B-57CEE5B47587}" type="pres">
      <dgm:prSet presAssocID="{63DAEA58-FAE9-4349-8AFD-5D87BF9978A3}" presName="node" presStyleLbl="vennNode1" presStyleIdx="2" presStyleCnt="10">
        <dgm:presLayoutVars>
          <dgm:bulletEnabled val="1"/>
        </dgm:presLayoutVars>
      </dgm:prSet>
      <dgm:spPr/>
      <dgm:t>
        <a:bodyPr/>
        <a:lstStyle/>
        <a:p>
          <a:endParaRPr lang="zh-CN" altLang="en-US"/>
        </a:p>
      </dgm:t>
    </dgm:pt>
    <dgm:pt modelId="{EB88E315-E603-4C28-8945-625C8C4F87F4}" type="pres">
      <dgm:prSet presAssocID="{1C9BC7A8-09AD-4324-AADB-51FA9467BF7A}" presName="node" presStyleLbl="vennNode1" presStyleIdx="3" presStyleCnt="10">
        <dgm:presLayoutVars>
          <dgm:bulletEnabled val="1"/>
        </dgm:presLayoutVars>
      </dgm:prSet>
      <dgm:spPr/>
      <dgm:t>
        <a:bodyPr/>
        <a:lstStyle/>
        <a:p>
          <a:endParaRPr lang="zh-CN" altLang="en-US"/>
        </a:p>
      </dgm:t>
    </dgm:pt>
    <dgm:pt modelId="{6BAED689-D18F-40D4-9CBB-68BB61A59864}" type="pres">
      <dgm:prSet presAssocID="{E3924409-C115-4645-883A-B351365BD45D}" presName="node" presStyleLbl="vennNode1" presStyleIdx="4" presStyleCnt="10">
        <dgm:presLayoutVars>
          <dgm:bulletEnabled val="1"/>
        </dgm:presLayoutVars>
      </dgm:prSet>
      <dgm:spPr/>
      <dgm:t>
        <a:bodyPr/>
        <a:lstStyle/>
        <a:p>
          <a:endParaRPr lang="zh-CN" altLang="en-US"/>
        </a:p>
      </dgm:t>
    </dgm:pt>
    <dgm:pt modelId="{E0D43E07-3A98-4156-AC0D-0A4FBC506F08}" type="pres">
      <dgm:prSet presAssocID="{0523B592-FBBE-4025-B33C-303F17575844}" presName="node" presStyleLbl="vennNode1" presStyleIdx="5" presStyleCnt="10">
        <dgm:presLayoutVars>
          <dgm:bulletEnabled val="1"/>
        </dgm:presLayoutVars>
      </dgm:prSet>
      <dgm:spPr/>
      <dgm:t>
        <a:bodyPr/>
        <a:lstStyle/>
        <a:p>
          <a:endParaRPr lang="zh-CN" altLang="en-US"/>
        </a:p>
      </dgm:t>
    </dgm:pt>
    <dgm:pt modelId="{E4D516DE-5547-4B29-B65D-FA91DDD1C51F}" type="pres">
      <dgm:prSet presAssocID="{59E69227-C338-4D9B-9AC4-C4FE00A4E73A}" presName="node" presStyleLbl="vennNode1" presStyleIdx="6" presStyleCnt="10">
        <dgm:presLayoutVars>
          <dgm:bulletEnabled val="1"/>
        </dgm:presLayoutVars>
      </dgm:prSet>
      <dgm:spPr/>
      <dgm:t>
        <a:bodyPr/>
        <a:lstStyle/>
        <a:p>
          <a:endParaRPr lang="zh-CN" altLang="en-US"/>
        </a:p>
      </dgm:t>
    </dgm:pt>
    <dgm:pt modelId="{6EDFB62D-E92A-4308-B02E-41871A6846CD}" type="pres">
      <dgm:prSet presAssocID="{8C642B66-32A7-4A68-9C2C-098D914080DF}" presName="node" presStyleLbl="vennNode1" presStyleIdx="7" presStyleCnt="10">
        <dgm:presLayoutVars>
          <dgm:bulletEnabled val="1"/>
        </dgm:presLayoutVars>
      </dgm:prSet>
      <dgm:spPr/>
      <dgm:t>
        <a:bodyPr/>
        <a:lstStyle/>
        <a:p>
          <a:endParaRPr lang="zh-CN" altLang="en-US"/>
        </a:p>
      </dgm:t>
    </dgm:pt>
    <dgm:pt modelId="{59917F74-824A-45D2-B43A-4153FB4E5530}" type="pres">
      <dgm:prSet presAssocID="{ACB605C1-B5D4-420F-B9C5-91E70E9F25BA}" presName="node" presStyleLbl="vennNode1" presStyleIdx="8" presStyleCnt="10">
        <dgm:presLayoutVars>
          <dgm:bulletEnabled val="1"/>
        </dgm:presLayoutVars>
      </dgm:prSet>
      <dgm:spPr/>
      <dgm:t>
        <a:bodyPr/>
        <a:lstStyle/>
        <a:p>
          <a:endParaRPr lang="zh-CN" altLang="en-US"/>
        </a:p>
      </dgm:t>
    </dgm:pt>
    <dgm:pt modelId="{13261042-502B-43C5-BDEA-FE161BB4B27A}" type="pres">
      <dgm:prSet presAssocID="{521EB99F-A70C-4CA8-91D4-A33F9B219526}" presName="node" presStyleLbl="vennNode1" presStyleIdx="9" presStyleCnt="10">
        <dgm:presLayoutVars>
          <dgm:bulletEnabled val="1"/>
        </dgm:presLayoutVars>
      </dgm:prSet>
      <dgm:spPr/>
      <dgm:t>
        <a:bodyPr/>
        <a:lstStyle/>
        <a:p>
          <a:endParaRPr lang="zh-CN" altLang="en-US"/>
        </a:p>
      </dgm:t>
    </dgm:pt>
  </dgm:ptLst>
  <dgm:cxnLst>
    <dgm:cxn modelId="{435893D6-B8BD-4403-8FB4-8D37BF3C4544}" srcId="{049331B2-FA6F-4F05-AA39-6DEFFA7ADC52}" destId="{175BE293-31BE-4715-A06F-FC5B51B667B5}" srcOrd="0" destOrd="0" parTransId="{0A4ECCE1-0723-496B-B36C-66EA97434BA9}" sibTransId="{EA5E6F6A-8B92-44FB-9D3B-4449D244909B}"/>
    <dgm:cxn modelId="{128EC9F9-E89C-4989-A7BD-BC7504FC7C9F}" srcId="{175BE293-31BE-4715-A06F-FC5B51B667B5}" destId="{8C642B66-32A7-4A68-9C2C-098D914080DF}" srcOrd="6" destOrd="0" parTransId="{96E5FEE6-2063-45DD-AFC8-0E891711DF1F}" sibTransId="{891AEE1D-C855-49A4-91CC-69895D305882}"/>
    <dgm:cxn modelId="{34A58664-A3F9-4C54-BBAD-99F73CACD424}" type="presOf" srcId="{ACB605C1-B5D4-420F-B9C5-91E70E9F25BA}" destId="{59917F74-824A-45D2-B43A-4153FB4E5530}" srcOrd="0" destOrd="0" presId="urn:microsoft.com/office/officeart/2005/8/layout/radial3"/>
    <dgm:cxn modelId="{16905435-A8FF-49FA-BA08-D664EE8B0919}" type="presOf" srcId="{175BE293-31BE-4715-A06F-FC5B51B667B5}" destId="{805CE233-A683-45F1-B1D5-72CEB27150B5}" srcOrd="0" destOrd="0" presId="urn:microsoft.com/office/officeart/2005/8/layout/radial3"/>
    <dgm:cxn modelId="{848A1EA5-677A-422B-B98D-29FEA65FA5B5}" type="presOf" srcId="{521EB99F-A70C-4CA8-91D4-A33F9B219526}" destId="{13261042-502B-43C5-BDEA-FE161BB4B27A}" srcOrd="0" destOrd="0" presId="urn:microsoft.com/office/officeart/2005/8/layout/radial3"/>
    <dgm:cxn modelId="{C2D44E9E-661A-47A3-B925-E4F9E460FF13}" type="presOf" srcId="{E3924409-C115-4645-883A-B351365BD45D}" destId="{6BAED689-D18F-40D4-9CBB-68BB61A59864}" srcOrd="0" destOrd="0" presId="urn:microsoft.com/office/officeart/2005/8/layout/radial3"/>
    <dgm:cxn modelId="{93B07184-2370-48FF-AE8F-A1E9FDA8BDCB}" srcId="{175BE293-31BE-4715-A06F-FC5B51B667B5}" destId="{E3924409-C115-4645-883A-B351365BD45D}" srcOrd="3" destOrd="0" parTransId="{0EFDC1E8-56A3-4011-9B36-2C88BEDE7E87}" sibTransId="{950E82E6-8231-466A-9C93-298C56A111DB}"/>
    <dgm:cxn modelId="{2D603EA6-7EF3-4533-9916-EB5F58DD9C31}" srcId="{175BE293-31BE-4715-A06F-FC5B51B667B5}" destId="{0523B592-FBBE-4025-B33C-303F17575844}" srcOrd="4" destOrd="0" parTransId="{D9F10246-9536-491E-AB2D-DB862E3DBE3C}" sibTransId="{3C9316B4-2C2D-4B13-8752-8D6CBC1546E7}"/>
    <dgm:cxn modelId="{53B24C99-1A3C-49D5-B976-2DFB5A487121}" type="presOf" srcId="{63DAEA58-FAE9-4349-8AFD-5D87BF9978A3}" destId="{5B085AEE-9914-4B46-A69B-57CEE5B47587}" srcOrd="0" destOrd="0" presId="urn:microsoft.com/office/officeart/2005/8/layout/radial3"/>
    <dgm:cxn modelId="{E71D1FF9-32A8-4655-AEEB-5D786246ABD8}" srcId="{175BE293-31BE-4715-A06F-FC5B51B667B5}" destId="{521EB99F-A70C-4CA8-91D4-A33F9B219526}" srcOrd="8" destOrd="0" parTransId="{5AA3BC73-7EB3-44CB-B1AE-A7578BF61C40}" sibTransId="{26124405-D0A4-4D95-B2D5-1D93D1858E52}"/>
    <dgm:cxn modelId="{ADEF1266-ECC2-4FEC-AE2D-9F577F16E198}" srcId="{175BE293-31BE-4715-A06F-FC5B51B667B5}" destId="{ACB605C1-B5D4-420F-B9C5-91E70E9F25BA}" srcOrd="7" destOrd="0" parTransId="{EED7D110-CC8E-4AEA-993E-A33E1099A869}" sibTransId="{0B8103FA-587D-4E74-953F-D4158DD2B4A7}"/>
    <dgm:cxn modelId="{373C5F53-A0A9-49C6-BD27-00B91BE0F670}" type="presOf" srcId="{1C9BC7A8-09AD-4324-AADB-51FA9467BF7A}" destId="{EB88E315-E603-4C28-8945-625C8C4F87F4}" srcOrd="0" destOrd="0" presId="urn:microsoft.com/office/officeart/2005/8/layout/radial3"/>
    <dgm:cxn modelId="{6D82F1A8-8B2E-4FDE-A785-D7148584D649}" type="presOf" srcId="{59E69227-C338-4D9B-9AC4-C4FE00A4E73A}" destId="{E4D516DE-5547-4B29-B65D-FA91DDD1C51F}" srcOrd="0" destOrd="0" presId="urn:microsoft.com/office/officeart/2005/8/layout/radial3"/>
    <dgm:cxn modelId="{FD661ECC-0C07-442A-B52C-973207396A3D}" srcId="{175BE293-31BE-4715-A06F-FC5B51B667B5}" destId="{779D8266-71F0-44F7-BD71-C9BD3C672E33}" srcOrd="0" destOrd="0" parTransId="{00771F58-3887-438E-BE87-5668761BE49D}" sibTransId="{61023C12-4DC1-40DE-89EB-E02C6673CDA1}"/>
    <dgm:cxn modelId="{8EE31090-5DDC-44A3-AF2E-568A909D51DF}" type="presOf" srcId="{8C642B66-32A7-4A68-9C2C-098D914080DF}" destId="{6EDFB62D-E92A-4308-B02E-41871A6846CD}" srcOrd="0" destOrd="0" presId="urn:microsoft.com/office/officeart/2005/8/layout/radial3"/>
    <dgm:cxn modelId="{D46E95D2-7B89-4C14-84AD-D7C078A45931}" type="presOf" srcId="{0523B592-FBBE-4025-B33C-303F17575844}" destId="{E0D43E07-3A98-4156-AC0D-0A4FBC506F08}" srcOrd="0" destOrd="0" presId="urn:microsoft.com/office/officeart/2005/8/layout/radial3"/>
    <dgm:cxn modelId="{39A3F8FE-3AAD-4AB3-ABA5-A6308E4824ED}" type="presOf" srcId="{049331B2-FA6F-4F05-AA39-6DEFFA7ADC52}" destId="{C9EDF96F-BCAB-4139-BFF8-B1B1E7C3E45E}" srcOrd="0" destOrd="0" presId="urn:microsoft.com/office/officeart/2005/8/layout/radial3"/>
    <dgm:cxn modelId="{886078DB-F782-4BA8-A08F-7DF0CBCCA042}" srcId="{175BE293-31BE-4715-A06F-FC5B51B667B5}" destId="{63DAEA58-FAE9-4349-8AFD-5D87BF9978A3}" srcOrd="1" destOrd="0" parTransId="{AD6097F9-BECB-4FFD-B9C2-874314ADC5B0}" sibTransId="{77CDE3EF-E344-47F8-87FF-ED7430F10FC9}"/>
    <dgm:cxn modelId="{04E7A91C-CCCC-4D3F-A88F-7363C2CC7E07}" srcId="{175BE293-31BE-4715-A06F-FC5B51B667B5}" destId="{59E69227-C338-4D9B-9AC4-C4FE00A4E73A}" srcOrd="5" destOrd="0" parTransId="{9A987D99-10AF-40FC-813D-DE30BC206E86}" sibTransId="{F3A3B30D-DA8C-41B7-844C-D48103A02058}"/>
    <dgm:cxn modelId="{122FF789-1CF0-4B51-9C15-7A79D2881424}" srcId="{175BE293-31BE-4715-A06F-FC5B51B667B5}" destId="{1C9BC7A8-09AD-4324-AADB-51FA9467BF7A}" srcOrd="2" destOrd="0" parTransId="{DF5230F4-27C4-471D-A5DC-CC74BFD7A92C}" sibTransId="{BB2CFF7A-B49A-4824-BE51-44055E01466B}"/>
    <dgm:cxn modelId="{00DADAC9-BFD8-4F9E-A4AF-1CBB83365B0D}" type="presOf" srcId="{779D8266-71F0-44F7-BD71-C9BD3C672E33}" destId="{10EF8191-602C-48EA-975D-4BF3DA3E7ED5}" srcOrd="0" destOrd="0" presId="urn:microsoft.com/office/officeart/2005/8/layout/radial3"/>
    <dgm:cxn modelId="{04F10926-4058-4335-B099-8F986A4076DB}" type="presParOf" srcId="{C9EDF96F-BCAB-4139-BFF8-B1B1E7C3E45E}" destId="{E63DB86F-9D57-4CDE-A765-29C2D2F9F2F4}" srcOrd="0" destOrd="0" presId="urn:microsoft.com/office/officeart/2005/8/layout/radial3"/>
    <dgm:cxn modelId="{6C7A0FD5-F8B7-4B6F-BA6D-BCA0C50C4143}" type="presParOf" srcId="{E63DB86F-9D57-4CDE-A765-29C2D2F9F2F4}" destId="{805CE233-A683-45F1-B1D5-72CEB27150B5}" srcOrd="0" destOrd="0" presId="urn:microsoft.com/office/officeart/2005/8/layout/radial3"/>
    <dgm:cxn modelId="{2457D59B-DA26-4EF4-9AD7-1E03FDA7584C}" type="presParOf" srcId="{E63DB86F-9D57-4CDE-A765-29C2D2F9F2F4}" destId="{10EF8191-602C-48EA-975D-4BF3DA3E7ED5}" srcOrd="1" destOrd="0" presId="urn:microsoft.com/office/officeart/2005/8/layout/radial3"/>
    <dgm:cxn modelId="{D3182C06-215B-44C7-8E66-F9A4A7E93CA0}" type="presParOf" srcId="{E63DB86F-9D57-4CDE-A765-29C2D2F9F2F4}" destId="{5B085AEE-9914-4B46-A69B-57CEE5B47587}" srcOrd="2" destOrd="0" presId="urn:microsoft.com/office/officeart/2005/8/layout/radial3"/>
    <dgm:cxn modelId="{FBA91E63-52A8-4B0F-BEB6-7D9C05F8A894}" type="presParOf" srcId="{E63DB86F-9D57-4CDE-A765-29C2D2F9F2F4}" destId="{EB88E315-E603-4C28-8945-625C8C4F87F4}" srcOrd="3" destOrd="0" presId="urn:microsoft.com/office/officeart/2005/8/layout/radial3"/>
    <dgm:cxn modelId="{8A7BBC93-438A-4011-8B4C-7AC30427246B}" type="presParOf" srcId="{E63DB86F-9D57-4CDE-A765-29C2D2F9F2F4}" destId="{6BAED689-D18F-40D4-9CBB-68BB61A59864}" srcOrd="4" destOrd="0" presId="urn:microsoft.com/office/officeart/2005/8/layout/radial3"/>
    <dgm:cxn modelId="{838BF5DE-4067-40D2-848D-84BF7E9946A2}" type="presParOf" srcId="{E63DB86F-9D57-4CDE-A765-29C2D2F9F2F4}" destId="{E0D43E07-3A98-4156-AC0D-0A4FBC506F08}" srcOrd="5" destOrd="0" presId="urn:microsoft.com/office/officeart/2005/8/layout/radial3"/>
    <dgm:cxn modelId="{5C705BF5-31AD-41DB-A21F-0578A01DA3FC}" type="presParOf" srcId="{E63DB86F-9D57-4CDE-A765-29C2D2F9F2F4}" destId="{E4D516DE-5547-4B29-B65D-FA91DDD1C51F}" srcOrd="6" destOrd="0" presId="urn:microsoft.com/office/officeart/2005/8/layout/radial3"/>
    <dgm:cxn modelId="{1FFB3BFA-6EB0-4766-8F02-CA698C206FEF}" type="presParOf" srcId="{E63DB86F-9D57-4CDE-A765-29C2D2F9F2F4}" destId="{6EDFB62D-E92A-4308-B02E-41871A6846CD}" srcOrd="7" destOrd="0" presId="urn:microsoft.com/office/officeart/2005/8/layout/radial3"/>
    <dgm:cxn modelId="{DF32728A-739E-4E49-8251-2EA22F1EA88C}" type="presParOf" srcId="{E63DB86F-9D57-4CDE-A765-29C2D2F9F2F4}" destId="{59917F74-824A-45D2-B43A-4153FB4E5530}" srcOrd="8" destOrd="0" presId="urn:microsoft.com/office/officeart/2005/8/layout/radial3"/>
    <dgm:cxn modelId="{9E11C1D8-5319-4A51-B472-8690BCA18F92}" type="presParOf" srcId="{E63DB86F-9D57-4CDE-A765-29C2D2F9F2F4}" destId="{13261042-502B-43C5-BDEA-FE161BB4B27A}"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9331B2-FA6F-4F05-AA39-6DEFFA7ADC5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zh-CN" altLang="en-US"/>
        </a:p>
      </dgm:t>
    </dgm:pt>
    <dgm:pt modelId="{175BE293-31BE-4715-A06F-FC5B51B667B5}">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自查管理和结果运用</a:t>
          </a:r>
          <a:endParaRPr lang="zh-CN" altLang="en-US" sz="2000" b="1" dirty="0">
            <a:latin typeface="微软雅黑" panose="020B0503020204020204" pitchFamily="34" charset="-122"/>
            <a:ea typeface="微软雅黑" panose="020B0503020204020204" pitchFamily="34" charset="-122"/>
          </a:endParaRPr>
        </a:p>
      </dgm:t>
    </dgm:pt>
    <dgm:pt modelId="{0A4ECCE1-0723-496B-B36C-66EA97434BA9}" type="parTrans" cxnId="{435893D6-B8BD-4403-8FB4-8D37BF3C4544}">
      <dgm:prSet/>
      <dgm:spPr/>
      <dgm:t>
        <a:bodyPr/>
        <a:lstStyle/>
        <a:p>
          <a:endParaRPr lang="zh-CN" altLang="en-US">
            <a:latin typeface="微软雅黑" panose="020B0503020204020204" pitchFamily="34" charset="-122"/>
            <a:ea typeface="微软雅黑" panose="020B0503020204020204" pitchFamily="34" charset="-122"/>
          </a:endParaRPr>
        </a:p>
      </dgm:t>
    </dgm:pt>
    <dgm:pt modelId="{EA5E6F6A-8B92-44FB-9D3B-4449D244909B}" type="sibTrans" cxnId="{435893D6-B8BD-4403-8FB4-8D37BF3C4544}">
      <dgm:prSet/>
      <dgm:spPr/>
      <dgm:t>
        <a:bodyPr/>
        <a:lstStyle/>
        <a:p>
          <a:endParaRPr lang="zh-CN" altLang="en-US">
            <a:latin typeface="微软雅黑" panose="020B0503020204020204" pitchFamily="34" charset="-122"/>
            <a:ea typeface="微软雅黑" panose="020B0503020204020204" pitchFamily="34" charset="-122"/>
          </a:endParaRPr>
        </a:p>
      </dgm:t>
    </dgm:pt>
    <dgm:pt modelId="{779D8266-71F0-44F7-BD71-C9BD3C672E33}">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行业组织监测指导</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00771F58-3887-438E-BE87-5668761BE49D}" type="parTrans" cxnId="{FD661ECC-0C07-442A-B52C-973207396A3D}">
      <dgm:prSet/>
      <dgm:spPr/>
      <dgm:t>
        <a:bodyPr/>
        <a:lstStyle/>
        <a:p>
          <a:endParaRPr lang="zh-CN" altLang="en-US">
            <a:latin typeface="微软雅黑" panose="020B0503020204020204" pitchFamily="34" charset="-122"/>
            <a:ea typeface="微软雅黑" panose="020B0503020204020204" pitchFamily="34" charset="-122"/>
          </a:endParaRPr>
        </a:p>
      </dgm:t>
    </dgm:pt>
    <dgm:pt modelId="{61023C12-4DC1-40DE-89EB-E02C6673CDA1}" type="sibTrans" cxnId="{FD661ECC-0C07-442A-B52C-973207396A3D}">
      <dgm:prSet/>
      <dgm:spPr/>
      <dgm:t>
        <a:bodyPr/>
        <a:lstStyle/>
        <a:p>
          <a:endParaRPr lang="zh-CN" altLang="en-US">
            <a:latin typeface="微软雅黑" panose="020B0503020204020204" pitchFamily="34" charset="-122"/>
            <a:ea typeface="微软雅黑" panose="020B0503020204020204" pitchFamily="34" charset="-122"/>
          </a:endParaRPr>
        </a:p>
      </dgm:t>
    </dgm:pt>
    <dgm:pt modelId="{63DAEA58-FAE9-4349-8AFD-5D87BF9978A3}">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核查分类信息共享</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AD6097F9-BECB-4FFD-B9C2-874314ADC5B0}" type="parTrans" cxnId="{886078DB-F782-4BA8-A08F-7DF0CBCCA042}">
      <dgm:prSet/>
      <dgm:spPr/>
      <dgm:t>
        <a:bodyPr/>
        <a:lstStyle/>
        <a:p>
          <a:endParaRPr lang="zh-CN" altLang="en-US">
            <a:latin typeface="微软雅黑" panose="020B0503020204020204" pitchFamily="34" charset="-122"/>
            <a:ea typeface="微软雅黑" panose="020B0503020204020204" pitchFamily="34" charset="-122"/>
          </a:endParaRPr>
        </a:p>
      </dgm:t>
    </dgm:pt>
    <dgm:pt modelId="{77CDE3EF-E344-47F8-87FF-ED7430F10FC9}" type="sibTrans" cxnId="{886078DB-F782-4BA8-A08F-7DF0CBCCA042}">
      <dgm:prSet/>
      <dgm:spPr/>
      <dgm:t>
        <a:bodyPr/>
        <a:lstStyle/>
        <a:p>
          <a:endParaRPr lang="zh-CN" altLang="en-US">
            <a:latin typeface="微软雅黑" panose="020B0503020204020204" pitchFamily="34" charset="-122"/>
            <a:ea typeface="微软雅黑" panose="020B0503020204020204" pitchFamily="34" charset="-122"/>
          </a:endParaRPr>
        </a:p>
      </dgm:t>
    </dgm:pt>
    <dgm:pt modelId="{1C9BC7A8-09AD-4324-AADB-51FA9467BF7A}">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评比指标行业评优</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DF5230F4-27C4-471D-A5DC-CC74BFD7A92C}" type="parTrans" cxnId="{122FF789-1CF0-4B51-9C15-7A79D2881424}">
      <dgm:prSet/>
      <dgm:spPr/>
      <dgm:t>
        <a:bodyPr/>
        <a:lstStyle/>
        <a:p>
          <a:endParaRPr lang="zh-CN" altLang="en-US">
            <a:latin typeface="微软雅黑" panose="020B0503020204020204" pitchFamily="34" charset="-122"/>
            <a:ea typeface="微软雅黑" panose="020B0503020204020204" pitchFamily="34" charset="-122"/>
          </a:endParaRPr>
        </a:p>
      </dgm:t>
    </dgm:pt>
    <dgm:pt modelId="{BB2CFF7A-B49A-4824-BE51-44055E01466B}" type="sibTrans" cxnId="{122FF789-1CF0-4B51-9C15-7A79D2881424}">
      <dgm:prSet/>
      <dgm:spPr/>
      <dgm:t>
        <a:bodyPr/>
        <a:lstStyle/>
        <a:p>
          <a:endParaRPr lang="zh-CN" altLang="en-US">
            <a:latin typeface="微软雅黑" panose="020B0503020204020204" pitchFamily="34" charset="-122"/>
            <a:ea typeface="微软雅黑" panose="020B0503020204020204" pitchFamily="34" charset="-122"/>
          </a:endParaRPr>
        </a:p>
      </dgm:t>
    </dgm:pt>
    <dgm:pt modelId="{E3924409-C115-4645-883A-B351365BD45D}">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校验依据</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0EFDC1E8-56A3-4011-9B36-2C88BEDE7E87}" type="parTrans" cxnId="{93B07184-2370-48FF-AE8F-A1E9FDA8BDCB}">
      <dgm:prSet/>
      <dgm:spPr/>
      <dgm:t>
        <a:bodyPr/>
        <a:lstStyle/>
        <a:p>
          <a:endParaRPr lang="zh-CN" altLang="en-US">
            <a:latin typeface="微软雅黑" panose="020B0503020204020204" pitchFamily="34" charset="-122"/>
            <a:ea typeface="微软雅黑" panose="020B0503020204020204" pitchFamily="34" charset="-122"/>
          </a:endParaRPr>
        </a:p>
      </dgm:t>
    </dgm:pt>
    <dgm:pt modelId="{950E82E6-8231-466A-9C93-298C56A111DB}" type="sibTrans" cxnId="{93B07184-2370-48FF-AE8F-A1E9FDA8BDCB}">
      <dgm:prSet/>
      <dgm:spPr/>
      <dgm:t>
        <a:bodyPr/>
        <a:lstStyle/>
        <a:p>
          <a:endParaRPr lang="zh-CN" altLang="en-US">
            <a:latin typeface="微软雅黑" panose="020B0503020204020204" pitchFamily="34" charset="-122"/>
            <a:ea typeface="微软雅黑" panose="020B0503020204020204" pitchFamily="34" charset="-122"/>
          </a:endParaRPr>
        </a:p>
      </dgm:t>
    </dgm:pt>
    <dgm:pt modelId="{521EB99F-A70C-4CA8-91D4-A33F9B219526}">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承诺信息归为信用</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5AA3BC73-7EB3-44CB-B1AE-A7578BF61C40}" type="parTrans" cxnId="{E71D1FF9-32A8-4655-AEEB-5D786246ABD8}">
      <dgm:prSet/>
      <dgm:spPr/>
      <dgm:t>
        <a:bodyPr/>
        <a:lstStyle/>
        <a:p>
          <a:endParaRPr lang="zh-CN" altLang="en-US"/>
        </a:p>
      </dgm:t>
    </dgm:pt>
    <dgm:pt modelId="{26124405-D0A4-4D95-B2D5-1D93D1858E52}" type="sibTrans" cxnId="{E71D1FF9-32A8-4655-AEEB-5D786246ABD8}">
      <dgm:prSet/>
      <dgm:spPr/>
      <dgm:t>
        <a:bodyPr/>
        <a:lstStyle/>
        <a:p>
          <a:endParaRPr lang="zh-CN" altLang="en-US"/>
        </a:p>
      </dgm:t>
    </dgm:pt>
    <dgm:pt modelId="{0523B592-FBBE-4025-B33C-303F17575844}">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抽查频次力度依据</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D9F10246-9536-491E-AB2D-DB862E3DBE3C}" type="parTrans" cxnId="{2D603EA6-7EF3-4533-9916-EB5F58DD9C31}">
      <dgm:prSet/>
      <dgm:spPr/>
      <dgm:t>
        <a:bodyPr/>
        <a:lstStyle/>
        <a:p>
          <a:endParaRPr lang="zh-CN" altLang="en-US"/>
        </a:p>
      </dgm:t>
    </dgm:pt>
    <dgm:pt modelId="{3C9316B4-2C2D-4B13-8752-8D6CBC1546E7}" type="sibTrans" cxnId="{2D603EA6-7EF3-4533-9916-EB5F58DD9C31}">
      <dgm:prSet/>
      <dgm:spPr/>
      <dgm:t>
        <a:bodyPr/>
        <a:lstStyle/>
        <a:p>
          <a:endParaRPr lang="zh-CN" altLang="en-US"/>
        </a:p>
      </dgm:t>
    </dgm:pt>
    <dgm:pt modelId="{59E69227-C338-4D9B-9AC4-C4FE00A4E73A}">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突出问题专项检查</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9A987D99-10AF-40FC-813D-DE30BC206E86}" type="parTrans" cxnId="{04E7A91C-CCCC-4D3F-A88F-7363C2CC7E07}">
      <dgm:prSet/>
      <dgm:spPr/>
      <dgm:t>
        <a:bodyPr/>
        <a:lstStyle/>
        <a:p>
          <a:endParaRPr lang="zh-CN" altLang="en-US"/>
        </a:p>
      </dgm:t>
    </dgm:pt>
    <dgm:pt modelId="{F3A3B30D-DA8C-41B7-844C-D48103A02058}" type="sibTrans" cxnId="{04E7A91C-CCCC-4D3F-A88F-7363C2CC7E07}">
      <dgm:prSet/>
      <dgm:spPr/>
      <dgm:t>
        <a:bodyPr/>
        <a:lstStyle/>
        <a:p>
          <a:endParaRPr lang="zh-CN" altLang="en-US"/>
        </a:p>
      </dgm:t>
    </dgm:pt>
    <dgm:pt modelId="{8C642B66-32A7-4A68-9C2C-098D914080DF}">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从</a:t>
          </a:r>
          <a:r>
            <a:rPr lang="en-US" altLang="zh-CN" b="1" dirty="0" smtClean="0">
              <a:solidFill>
                <a:srgbClr val="0066FF"/>
              </a:solidFill>
              <a:latin typeface="微软雅黑" panose="020B0503020204020204" pitchFamily="34" charset="-122"/>
              <a:ea typeface="微软雅黑" panose="020B0503020204020204" pitchFamily="34" charset="-122"/>
            </a:rPr>
            <a:t>/</a:t>
          </a:r>
          <a:r>
            <a:rPr lang="zh-CN" altLang="en-US" b="1" dirty="0" smtClean="0">
              <a:solidFill>
                <a:srgbClr val="0066FF"/>
              </a:solidFill>
              <a:latin typeface="微软雅黑" panose="020B0503020204020204" pitchFamily="34" charset="-122"/>
              <a:ea typeface="微软雅黑" panose="020B0503020204020204" pitchFamily="34" charset="-122"/>
            </a:rPr>
            <a:t>减轻不予处罚</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96E5FEE6-2063-45DD-AFC8-0E891711DF1F}" type="parTrans" cxnId="{128EC9F9-E89C-4989-A7BD-BC7504FC7C9F}">
      <dgm:prSet/>
      <dgm:spPr/>
      <dgm:t>
        <a:bodyPr/>
        <a:lstStyle/>
        <a:p>
          <a:endParaRPr lang="zh-CN" altLang="en-US"/>
        </a:p>
      </dgm:t>
    </dgm:pt>
    <dgm:pt modelId="{891AEE1D-C855-49A4-91CC-69895D305882}" type="sibTrans" cxnId="{128EC9F9-E89C-4989-A7BD-BC7504FC7C9F}">
      <dgm:prSet/>
      <dgm:spPr/>
      <dgm:t>
        <a:bodyPr/>
        <a:lstStyle/>
        <a:p>
          <a:endParaRPr lang="zh-CN" altLang="en-US"/>
        </a:p>
      </dgm:t>
    </dgm:pt>
    <dgm:pt modelId="{ACB605C1-B5D4-420F-B9C5-91E70E9F25BA}">
      <dgm:prSet phldrT="[文本]"/>
      <dgm:spPr/>
      <dgm:t>
        <a:bodyPr/>
        <a:lstStyle/>
        <a:p>
          <a:r>
            <a:rPr lang="zh-CN" altLang="en-US" b="1" dirty="0" smtClean="0">
              <a:solidFill>
                <a:srgbClr val="0066FF"/>
              </a:solidFill>
              <a:latin typeface="微软雅黑" panose="020B0503020204020204" pitchFamily="34" charset="-122"/>
              <a:ea typeface="微软雅黑" panose="020B0503020204020204" pitchFamily="34" charset="-122"/>
            </a:rPr>
            <a:t>违法记分并惩罚</a:t>
          </a:r>
          <a:endParaRPr lang="zh-CN" altLang="en-US" b="1" dirty="0">
            <a:solidFill>
              <a:srgbClr val="0066FF"/>
            </a:solidFill>
            <a:latin typeface="微软雅黑" panose="020B0503020204020204" pitchFamily="34" charset="-122"/>
            <a:ea typeface="微软雅黑" panose="020B0503020204020204" pitchFamily="34" charset="-122"/>
          </a:endParaRPr>
        </a:p>
      </dgm:t>
    </dgm:pt>
    <dgm:pt modelId="{EED7D110-CC8E-4AEA-993E-A33E1099A869}" type="parTrans" cxnId="{ADEF1266-ECC2-4FEC-AE2D-9F577F16E198}">
      <dgm:prSet/>
      <dgm:spPr/>
      <dgm:t>
        <a:bodyPr/>
        <a:lstStyle/>
        <a:p>
          <a:endParaRPr lang="zh-CN" altLang="en-US"/>
        </a:p>
      </dgm:t>
    </dgm:pt>
    <dgm:pt modelId="{0B8103FA-587D-4E74-953F-D4158DD2B4A7}" type="sibTrans" cxnId="{ADEF1266-ECC2-4FEC-AE2D-9F577F16E198}">
      <dgm:prSet/>
      <dgm:spPr/>
      <dgm:t>
        <a:bodyPr/>
        <a:lstStyle/>
        <a:p>
          <a:endParaRPr lang="zh-CN" altLang="en-US"/>
        </a:p>
      </dgm:t>
    </dgm:pt>
    <dgm:pt modelId="{C9EDF96F-BCAB-4139-BFF8-B1B1E7C3E45E}" type="pres">
      <dgm:prSet presAssocID="{049331B2-FA6F-4F05-AA39-6DEFFA7ADC52}" presName="composite" presStyleCnt="0">
        <dgm:presLayoutVars>
          <dgm:chMax val="1"/>
          <dgm:dir/>
          <dgm:resizeHandles val="exact"/>
        </dgm:presLayoutVars>
      </dgm:prSet>
      <dgm:spPr/>
      <dgm:t>
        <a:bodyPr/>
        <a:lstStyle/>
        <a:p>
          <a:endParaRPr lang="zh-CN" altLang="en-US"/>
        </a:p>
      </dgm:t>
    </dgm:pt>
    <dgm:pt modelId="{E63DB86F-9D57-4CDE-A765-29C2D2F9F2F4}" type="pres">
      <dgm:prSet presAssocID="{049331B2-FA6F-4F05-AA39-6DEFFA7ADC52}" presName="radial" presStyleCnt="0">
        <dgm:presLayoutVars>
          <dgm:animLvl val="ctr"/>
        </dgm:presLayoutVars>
      </dgm:prSet>
      <dgm:spPr/>
    </dgm:pt>
    <dgm:pt modelId="{805CE233-A683-45F1-B1D5-72CEB27150B5}" type="pres">
      <dgm:prSet presAssocID="{175BE293-31BE-4715-A06F-FC5B51B667B5}" presName="centerShape" presStyleLbl="vennNode1" presStyleIdx="0" presStyleCnt="10"/>
      <dgm:spPr/>
      <dgm:t>
        <a:bodyPr/>
        <a:lstStyle/>
        <a:p>
          <a:endParaRPr lang="zh-CN" altLang="en-US"/>
        </a:p>
      </dgm:t>
    </dgm:pt>
    <dgm:pt modelId="{10EF8191-602C-48EA-975D-4BF3DA3E7ED5}" type="pres">
      <dgm:prSet presAssocID="{779D8266-71F0-44F7-BD71-C9BD3C672E33}" presName="node" presStyleLbl="vennNode1" presStyleIdx="1" presStyleCnt="10">
        <dgm:presLayoutVars>
          <dgm:bulletEnabled val="1"/>
        </dgm:presLayoutVars>
      </dgm:prSet>
      <dgm:spPr/>
      <dgm:t>
        <a:bodyPr/>
        <a:lstStyle/>
        <a:p>
          <a:endParaRPr lang="zh-CN" altLang="en-US"/>
        </a:p>
      </dgm:t>
    </dgm:pt>
    <dgm:pt modelId="{5B085AEE-9914-4B46-A69B-57CEE5B47587}" type="pres">
      <dgm:prSet presAssocID="{63DAEA58-FAE9-4349-8AFD-5D87BF9978A3}" presName="node" presStyleLbl="vennNode1" presStyleIdx="2" presStyleCnt="10">
        <dgm:presLayoutVars>
          <dgm:bulletEnabled val="1"/>
        </dgm:presLayoutVars>
      </dgm:prSet>
      <dgm:spPr/>
      <dgm:t>
        <a:bodyPr/>
        <a:lstStyle/>
        <a:p>
          <a:endParaRPr lang="zh-CN" altLang="en-US"/>
        </a:p>
      </dgm:t>
    </dgm:pt>
    <dgm:pt modelId="{EB88E315-E603-4C28-8945-625C8C4F87F4}" type="pres">
      <dgm:prSet presAssocID="{1C9BC7A8-09AD-4324-AADB-51FA9467BF7A}" presName="node" presStyleLbl="vennNode1" presStyleIdx="3" presStyleCnt="10">
        <dgm:presLayoutVars>
          <dgm:bulletEnabled val="1"/>
        </dgm:presLayoutVars>
      </dgm:prSet>
      <dgm:spPr/>
      <dgm:t>
        <a:bodyPr/>
        <a:lstStyle/>
        <a:p>
          <a:endParaRPr lang="zh-CN" altLang="en-US"/>
        </a:p>
      </dgm:t>
    </dgm:pt>
    <dgm:pt modelId="{6BAED689-D18F-40D4-9CBB-68BB61A59864}" type="pres">
      <dgm:prSet presAssocID="{E3924409-C115-4645-883A-B351365BD45D}" presName="node" presStyleLbl="vennNode1" presStyleIdx="4" presStyleCnt="10">
        <dgm:presLayoutVars>
          <dgm:bulletEnabled val="1"/>
        </dgm:presLayoutVars>
      </dgm:prSet>
      <dgm:spPr/>
      <dgm:t>
        <a:bodyPr/>
        <a:lstStyle/>
        <a:p>
          <a:endParaRPr lang="zh-CN" altLang="en-US"/>
        </a:p>
      </dgm:t>
    </dgm:pt>
    <dgm:pt modelId="{E0D43E07-3A98-4156-AC0D-0A4FBC506F08}" type="pres">
      <dgm:prSet presAssocID="{0523B592-FBBE-4025-B33C-303F17575844}" presName="node" presStyleLbl="vennNode1" presStyleIdx="5" presStyleCnt="10">
        <dgm:presLayoutVars>
          <dgm:bulletEnabled val="1"/>
        </dgm:presLayoutVars>
      </dgm:prSet>
      <dgm:spPr/>
      <dgm:t>
        <a:bodyPr/>
        <a:lstStyle/>
        <a:p>
          <a:endParaRPr lang="zh-CN" altLang="en-US"/>
        </a:p>
      </dgm:t>
    </dgm:pt>
    <dgm:pt modelId="{E4D516DE-5547-4B29-B65D-FA91DDD1C51F}" type="pres">
      <dgm:prSet presAssocID="{59E69227-C338-4D9B-9AC4-C4FE00A4E73A}" presName="node" presStyleLbl="vennNode1" presStyleIdx="6" presStyleCnt="10">
        <dgm:presLayoutVars>
          <dgm:bulletEnabled val="1"/>
        </dgm:presLayoutVars>
      </dgm:prSet>
      <dgm:spPr/>
      <dgm:t>
        <a:bodyPr/>
        <a:lstStyle/>
        <a:p>
          <a:endParaRPr lang="zh-CN" altLang="en-US"/>
        </a:p>
      </dgm:t>
    </dgm:pt>
    <dgm:pt modelId="{6EDFB62D-E92A-4308-B02E-41871A6846CD}" type="pres">
      <dgm:prSet presAssocID="{8C642B66-32A7-4A68-9C2C-098D914080DF}" presName="node" presStyleLbl="vennNode1" presStyleIdx="7" presStyleCnt="10">
        <dgm:presLayoutVars>
          <dgm:bulletEnabled val="1"/>
        </dgm:presLayoutVars>
      </dgm:prSet>
      <dgm:spPr/>
      <dgm:t>
        <a:bodyPr/>
        <a:lstStyle/>
        <a:p>
          <a:endParaRPr lang="zh-CN" altLang="en-US"/>
        </a:p>
      </dgm:t>
    </dgm:pt>
    <dgm:pt modelId="{59917F74-824A-45D2-B43A-4153FB4E5530}" type="pres">
      <dgm:prSet presAssocID="{ACB605C1-B5D4-420F-B9C5-91E70E9F25BA}" presName="node" presStyleLbl="vennNode1" presStyleIdx="8" presStyleCnt="10">
        <dgm:presLayoutVars>
          <dgm:bulletEnabled val="1"/>
        </dgm:presLayoutVars>
      </dgm:prSet>
      <dgm:spPr/>
      <dgm:t>
        <a:bodyPr/>
        <a:lstStyle/>
        <a:p>
          <a:endParaRPr lang="zh-CN" altLang="en-US"/>
        </a:p>
      </dgm:t>
    </dgm:pt>
    <dgm:pt modelId="{13261042-502B-43C5-BDEA-FE161BB4B27A}" type="pres">
      <dgm:prSet presAssocID="{521EB99F-A70C-4CA8-91D4-A33F9B219526}" presName="node" presStyleLbl="vennNode1" presStyleIdx="9" presStyleCnt="10">
        <dgm:presLayoutVars>
          <dgm:bulletEnabled val="1"/>
        </dgm:presLayoutVars>
      </dgm:prSet>
      <dgm:spPr/>
      <dgm:t>
        <a:bodyPr/>
        <a:lstStyle/>
        <a:p>
          <a:endParaRPr lang="zh-CN" altLang="en-US"/>
        </a:p>
      </dgm:t>
    </dgm:pt>
  </dgm:ptLst>
  <dgm:cxnLst>
    <dgm:cxn modelId="{4103CF6C-D1CB-4D08-B71E-2473DC8E15D7}" type="presOf" srcId="{59E69227-C338-4D9B-9AC4-C4FE00A4E73A}" destId="{E4D516DE-5547-4B29-B65D-FA91DDD1C51F}" srcOrd="0" destOrd="0" presId="urn:microsoft.com/office/officeart/2005/8/layout/radial3"/>
    <dgm:cxn modelId="{E71D1FF9-32A8-4655-AEEB-5D786246ABD8}" srcId="{175BE293-31BE-4715-A06F-FC5B51B667B5}" destId="{521EB99F-A70C-4CA8-91D4-A33F9B219526}" srcOrd="8" destOrd="0" parTransId="{5AA3BC73-7EB3-44CB-B1AE-A7578BF61C40}" sibTransId="{26124405-D0A4-4D95-B2D5-1D93D1858E52}"/>
    <dgm:cxn modelId="{2959D1DE-B7A8-45E0-B8CC-B0A892686079}" type="presOf" srcId="{175BE293-31BE-4715-A06F-FC5B51B667B5}" destId="{805CE233-A683-45F1-B1D5-72CEB27150B5}" srcOrd="0" destOrd="0" presId="urn:microsoft.com/office/officeart/2005/8/layout/radial3"/>
    <dgm:cxn modelId="{379151C7-551C-4FEE-8A6D-CD533268A8F1}" type="presOf" srcId="{0523B592-FBBE-4025-B33C-303F17575844}" destId="{E0D43E07-3A98-4156-AC0D-0A4FBC506F08}" srcOrd="0" destOrd="0" presId="urn:microsoft.com/office/officeart/2005/8/layout/radial3"/>
    <dgm:cxn modelId="{886078DB-F782-4BA8-A08F-7DF0CBCCA042}" srcId="{175BE293-31BE-4715-A06F-FC5B51B667B5}" destId="{63DAEA58-FAE9-4349-8AFD-5D87BF9978A3}" srcOrd="1" destOrd="0" parTransId="{AD6097F9-BECB-4FFD-B9C2-874314ADC5B0}" sibTransId="{77CDE3EF-E344-47F8-87FF-ED7430F10FC9}"/>
    <dgm:cxn modelId="{64580149-C4DC-4D0A-8E2A-B30DA2597FFF}" type="presOf" srcId="{8C642B66-32A7-4A68-9C2C-098D914080DF}" destId="{6EDFB62D-E92A-4308-B02E-41871A6846CD}" srcOrd="0" destOrd="0" presId="urn:microsoft.com/office/officeart/2005/8/layout/radial3"/>
    <dgm:cxn modelId="{128EC9F9-E89C-4989-A7BD-BC7504FC7C9F}" srcId="{175BE293-31BE-4715-A06F-FC5B51B667B5}" destId="{8C642B66-32A7-4A68-9C2C-098D914080DF}" srcOrd="6" destOrd="0" parTransId="{96E5FEE6-2063-45DD-AFC8-0E891711DF1F}" sibTransId="{891AEE1D-C855-49A4-91CC-69895D305882}"/>
    <dgm:cxn modelId="{AA57F4DF-DC61-4834-A19A-BE3DB8982330}" type="presOf" srcId="{1C9BC7A8-09AD-4324-AADB-51FA9467BF7A}" destId="{EB88E315-E603-4C28-8945-625C8C4F87F4}" srcOrd="0" destOrd="0" presId="urn:microsoft.com/office/officeart/2005/8/layout/radial3"/>
    <dgm:cxn modelId="{A81EF969-2EEC-4785-B6AA-C617DEFA0A1F}" type="presOf" srcId="{049331B2-FA6F-4F05-AA39-6DEFFA7ADC52}" destId="{C9EDF96F-BCAB-4139-BFF8-B1B1E7C3E45E}" srcOrd="0" destOrd="0" presId="urn:microsoft.com/office/officeart/2005/8/layout/radial3"/>
    <dgm:cxn modelId="{E31534DD-56AB-457C-A7CE-FAC921EA6227}" type="presOf" srcId="{63DAEA58-FAE9-4349-8AFD-5D87BF9978A3}" destId="{5B085AEE-9914-4B46-A69B-57CEE5B47587}" srcOrd="0" destOrd="0" presId="urn:microsoft.com/office/officeart/2005/8/layout/radial3"/>
    <dgm:cxn modelId="{2B8AA767-412B-4829-BB54-9655EA50B69B}" type="presOf" srcId="{ACB605C1-B5D4-420F-B9C5-91E70E9F25BA}" destId="{59917F74-824A-45D2-B43A-4153FB4E5530}" srcOrd="0" destOrd="0" presId="urn:microsoft.com/office/officeart/2005/8/layout/radial3"/>
    <dgm:cxn modelId="{438694E7-2ADE-49BF-AB07-611C5A5E13FF}" type="presOf" srcId="{779D8266-71F0-44F7-BD71-C9BD3C672E33}" destId="{10EF8191-602C-48EA-975D-4BF3DA3E7ED5}" srcOrd="0" destOrd="0" presId="urn:microsoft.com/office/officeart/2005/8/layout/radial3"/>
    <dgm:cxn modelId="{04E7A91C-CCCC-4D3F-A88F-7363C2CC7E07}" srcId="{175BE293-31BE-4715-A06F-FC5B51B667B5}" destId="{59E69227-C338-4D9B-9AC4-C4FE00A4E73A}" srcOrd="5" destOrd="0" parTransId="{9A987D99-10AF-40FC-813D-DE30BC206E86}" sibTransId="{F3A3B30D-DA8C-41B7-844C-D48103A02058}"/>
    <dgm:cxn modelId="{2D603EA6-7EF3-4533-9916-EB5F58DD9C31}" srcId="{175BE293-31BE-4715-A06F-FC5B51B667B5}" destId="{0523B592-FBBE-4025-B33C-303F17575844}" srcOrd="4" destOrd="0" parTransId="{D9F10246-9536-491E-AB2D-DB862E3DBE3C}" sibTransId="{3C9316B4-2C2D-4B13-8752-8D6CBC1546E7}"/>
    <dgm:cxn modelId="{2948E531-BF06-460B-A6E2-5093CBD34E3B}" type="presOf" srcId="{E3924409-C115-4645-883A-B351365BD45D}" destId="{6BAED689-D18F-40D4-9CBB-68BB61A59864}" srcOrd="0" destOrd="0" presId="urn:microsoft.com/office/officeart/2005/8/layout/radial3"/>
    <dgm:cxn modelId="{ADEF1266-ECC2-4FEC-AE2D-9F577F16E198}" srcId="{175BE293-31BE-4715-A06F-FC5B51B667B5}" destId="{ACB605C1-B5D4-420F-B9C5-91E70E9F25BA}" srcOrd="7" destOrd="0" parTransId="{EED7D110-CC8E-4AEA-993E-A33E1099A869}" sibTransId="{0B8103FA-587D-4E74-953F-D4158DD2B4A7}"/>
    <dgm:cxn modelId="{122FF789-1CF0-4B51-9C15-7A79D2881424}" srcId="{175BE293-31BE-4715-A06F-FC5B51B667B5}" destId="{1C9BC7A8-09AD-4324-AADB-51FA9467BF7A}" srcOrd="2" destOrd="0" parTransId="{DF5230F4-27C4-471D-A5DC-CC74BFD7A92C}" sibTransId="{BB2CFF7A-B49A-4824-BE51-44055E01466B}"/>
    <dgm:cxn modelId="{FAFF7DBB-10B8-495D-B710-1EB180B28A98}" type="presOf" srcId="{521EB99F-A70C-4CA8-91D4-A33F9B219526}" destId="{13261042-502B-43C5-BDEA-FE161BB4B27A}" srcOrd="0" destOrd="0" presId="urn:microsoft.com/office/officeart/2005/8/layout/radial3"/>
    <dgm:cxn modelId="{FD661ECC-0C07-442A-B52C-973207396A3D}" srcId="{175BE293-31BE-4715-A06F-FC5B51B667B5}" destId="{779D8266-71F0-44F7-BD71-C9BD3C672E33}" srcOrd="0" destOrd="0" parTransId="{00771F58-3887-438E-BE87-5668761BE49D}" sibTransId="{61023C12-4DC1-40DE-89EB-E02C6673CDA1}"/>
    <dgm:cxn modelId="{93B07184-2370-48FF-AE8F-A1E9FDA8BDCB}" srcId="{175BE293-31BE-4715-A06F-FC5B51B667B5}" destId="{E3924409-C115-4645-883A-B351365BD45D}" srcOrd="3" destOrd="0" parTransId="{0EFDC1E8-56A3-4011-9B36-2C88BEDE7E87}" sibTransId="{950E82E6-8231-466A-9C93-298C56A111DB}"/>
    <dgm:cxn modelId="{435893D6-B8BD-4403-8FB4-8D37BF3C4544}" srcId="{049331B2-FA6F-4F05-AA39-6DEFFA7ADC52}" destId="{175BE293-31BE-4715-A06F-FC5B51B667B5}" srcOrd="0" destOrd="0" parTransId="{0A4ECCE1-0723-496B-B36C-66EA97434BA9}" sibTransId="{EA5E6F6A-8B92-44FB-9D3B-4449D244909B}"/>
    <dgm:cxn modelId="{4FE68367-CB09-4DC2-939A-273A5035A565}" type="presParOf" srcId="{C9EDF96F-BCAB-4139-BFF8-B1B1E7C3E45E}" destId="{E63DB86F-9D57-4CDE-A765-29C2D2F9F2F4}" srcOrd="0" destOrd="0" presId="urn:microsoft.com/office/officeart/2005/8/layout/radial3"/>
    <dgm:cxn modelId="{499E4286-1994-4296-BF79-9C3D0582074A}" type="presParOf" srcId="{E63DB86F-9D57-4CDE-A765-29C2D2F9F2F4}" destId="{805CE233-A683-45F1-B1D5-72CEB27150B5}" srcOrd="0" destOrd="0" presId="urn:microsoft.com/office/officeart/2005/8/layout/radial3"/>
    <dgm:cxn modelId="{2C6FD2D7-A369-47FF-BB0D-8001032D59BB}" type="presParOf" srcId="{E63DB86F-9D57-4CDE-A765-29C2D2F9F2F4}" destId="{10EF8191-602C-48EA-975D-4BF3DA3E7ED5}" srcOrd="1" destOrd="0" presId="urn:microsoft.com/office/officeart/2005/8/layout/radial3"/>
    <dgm:cxn modelId="{E6D0AD59-11FF-4156-ADD0-9AD2DE16D478}" type="presParOf" srcId="{E63DB86F-9D57-4CDE-A765-29C2D2F9F2F4}" destId="{5B085AEE-9914-4B46-A69B-57CEE5B47587}" srcOrd="2" destOrd="0" presId="urn:microsoft.com/office/officeart/2005/8/layout/radial3"/>
    <dgm:cxn modelId="{F6FB0455-328D-498B-82AF-45BED55B05E7}" type="presParOf" srcId="{E63DB86F-9D57-4CDE-A765-29C2D2F9F2F4}" destId="{EB88E315-E603-4C28-8945-625C8C4F87F4}" srcOrd="3" destOrd="0" presId="urn:microsoft.com/office/officeart/2005/8/layout/radial3"/>
    <dgm:cxn modelId="{6936C256-5D4C-49EF-A756-04941EDB8FD3}" type="presParOf" srcId="{E63DB86F-9D57-4CDE-A765-29C2D2F9F2F4}" destId="{6BAED689-D18F-40D4-9CBB-68BB61A59864}" srcOrd="4" destOrd="0" presId="urn:microsoft.com/office/officeart/2005/8/layout/radial3"/>
    <dgm:cxn modelId="{B23C89FC-100B-4406-A91D-6BE954791A2F}" type="presParOf" srcId="{E63DB86F-9D57-4CDE-A765-29C2D2F9F2F4}" destId="{E0D43E07-3A98-4156-AC0D-0A4FBC506F08}" srcOrd="5" destOrd="0" presId="urn:microsoft.com/office/officeart/2005/8/layout/radial3"/>
    <dgm:cxn modelId="{B836BE3F-808A-49CF-8B01-999982ED3D31}" type="presParOf" srcId="{E63DB86F-9D57-4CDE-A765-29C2D2F9F2F4}" destId="{E4D516DE-5547-4B29-B65D-FA91DDD1C51F}" srcOrd="6" destOrd="0" presId="urn:microsoft.com/office/officeart/2005/8/layout/radial3"/>
    <dgm:cxn modelId="{BC415578-9805-4788-86D3-54EC4E68DEC8}" type="presParOf" srcId="{E63DB86F-9D57-4CDE-A765-29C2D2F9F2F4}" destId="{6EDFB62D-E92A-4308-B02E-41871A6846CD}" srcOrd="7" destOrd="0" presId="urn:microsoft.com/office/officeart/2005/8/layout/radial3"/>
    <dgm:cxn modelId="{E85C21A2-5946-4DEF-86A8-6BBFC2903373}" type="presParOf" srcId="{E63DB86F-9D57-4CDE-A765-29C2D2F9F2F4}" destId="{59917F74-824A-45D2-B43A-4153FB4E5530}" srcOrd="8" destOrd="0" presId="urn:microsoft.com/office/officeart/2005/8/layout/radial3"/>
    <dgm:cxn modelId="{217C489D-04F4-46F4-AA88-856F605DCF2A}" type="presParOf" srcId="{E63DB86F-9D57-4CDE-A765-29C2D2F9F2F4}" destId="{13261042-502B-43C5-BDEA-FE161BB4B27A}"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0157043-A9CE-4A66-8717-5F3FD0615C6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zh-CN" altLang="en-US"/>
        </a:p>
      </dgm:t>
    </dgm:pt>
    <dgm:pt modelId="{27405423-A497-48FA-BAB6-0660966BBA70}">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重大违法行为情形：</a:t>
          </a:r>
          <a:r>
            <a:rPr lang="en-US" altLang="zh-CN" sz="2000" dirty="0" smtClean="0">
              <a:latin typeface="微软雅黑" panose="020B0503020204020204" pitchFamily="34" charset="-122"/>
              <a:ea typeface="微软雅黑" panose="020B0503020204020204" pitchFamily="34" charset="-122"/>
            </a:rPr>
            <a:t>3</a:t>
          </a:r>
          <a:r>
            <a:rPr lang="zh-CN" altLang="en-US" sz="2000" dirty="0" smtClean="0">
              <a:latin typeface="微软雅黑" panose="020B0503020204020204" pitchFamily="34" charset="-122"/>
              <a:ea typeface="微软雅黑" panose="020B0503020204020204" pitchFamily="34" charset="-122"/>
            </a:rPr>
            <a:t>类</a:t>
          </a:r>
          <a:r>
            <a:rPr lang="en-US" altLang="zh-CN" sz="2000" dirty="0" smtClean="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种违法行为</a:t>
          </a:r>
          <a:endParaRPr lang="zh-CN" altLang="en-US" sz="2000" dirty="0">
            <a:latin typeface="微软雅黑" panose="020B0503020204020204" pitchFamily="34" charset="-122"/>
            <a:ea typeface="微软雅黑" panose="020B0503020204020204" pitchFamily="34" charset="-122"/>
          </a:endParaRPr>
        </a:p>
      </dgm:t>
    </dgm:pt>
    <dgm:pt modelId="{45355418-4BF3-4AA8-9742-5EA44120BDD0}" type="parTrans" cxnId="{3E9F2069-833E-4AF3-B490-52E02C30C8BE}">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B234D14-E0FD-407D-B79E-D6A3B449DE06}" type="sibTrans" cxnId="{3E9F2069-833E-4AF3-B490-52E02C30C8BE}">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8AD9C456-EC20-4EEF-96EA-083F10506531}">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授权可制办法细则</a:t>
          </a:r>
          <a:r>
            <a:rPr lang="zh-CN" altLang="en-US" sz="2000" dirty="0" smtClean="0">
              <a:latin typeface="微软雅黑" panose="020B0503020204020204" pitchFamily="34" charset="-122"/>
              <a:ea typeface="微软雅黑" panose="020B0503020204020204" pitchFamily="34" charset="-122"/>
            </a:rPr>
            <a:t>：省自治区直辖市，北京市</a:t>
          </a:r>
          <a:endParaRPr lang="zh-CN" altLang="en-US" sz="2000" dirty="0">
            <a:latin typeface="微软雅黑" panose="020B0503020204020204" pitchFamily="34" charset="-122"/>
            <a:ea typeface="微软雅黑" panose="020B0503020204020204" pitchFamily="34" charset="-122"/>
          </a:endParaRPr>
        </a:p>
      </dgm:t>
    </dgm:pt>
    <dgm:pt modelId="{4996C540-413A-417C-98DC-41BD56CC8F57}" type="parTrans" cxnId="{94F15A4A-267F-4641-A641-FCDECD2041E8}">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117F3E3C-318B-40BE-9C80-7FE50AF0556A}" type="sibTrans" cxnId="{94F15A4A-267F-4641-A641-FCDECD2041E8}">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F28F0E53-8E2F-4173-B9DC-26ABA8F1D92B}">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规范的法定解释权</a:t>
          </a:r>
          <a:r>
            <a:rPr lang="zh-CN" altLang="en-US" sz="2000" dirty="0" smtClean="0">
              <a:latin typeface="微软雅黑" panose="020B0503020204020204" pitchFamily="34" charset="-122"/>
              <a:ea typeface="微软雅黑" panose="020B0503020204020204" pitchFamily="34" charset="-122"/>
            </a:rPr>
            <a:t>：国家卫生健康委</a:t>
          </a:r>
          <a:endParaRPr lang="zh-CN" altLang="en-US" sz="2000" dirty="0">
            <a:latin typeface="微软雅黑" panose="020B0503020204020204" pitchFamily="34" charset="-122"/>
            <a:ea typeface="微软雅黑" panose="020B0503020204020204" pitchFamily="34" charset="-122"/>
          </a:endParaRPr>
        </a:p>
      </dgm:t>
    </dgm:pt>
    <dgm:pt modelId="{20708EFC-DC5D-4224-A39B-68605C678B8D}" type="parTrans" cxnId="{86EF9CA9-6B1F-41D4-999E-FF4D87F3CC73}">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95E2A525-1FD0-4AE7-B585-533FEC2FD92C}" type="sibTrans" cxnId="{86EF9CA9-6B1F-41D4-999E-FF4D87F3CC73}">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CF6ACCAB-D72A-46A0-A435-5BEA70154637}">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施行的时间：</a:t>
          </a:r>
          <a:r>
            <a:rPr lang="zh-CN" altLang="en-US" sz="2000" dirty="0" smtClean="0">
              <a:latin typeface="微软雅黑" panose="020B0503020204020204" pitchFamily="34" charset="-122"/>
              <a:ea typeface="微软雅黑" panose="020B0503020204020204" pitchFamily="34" charset="-122"/>
            </a:rPr>
            <a:t>发布之日起施行   </a:t>
          </a: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日</a:t>
          </a:r>
          <a:endParaRPr lang="zh-CN" altLang="en-US" sz="2000" dirty="0">
            <a:latin typeface="微软雅黑" panose="020B0503020204020204" pitchFamily="34" charset="-122"/>
            <a:ea typeface="微软雅黑" panose="020B0503020204020204" pitchFamily="34" charset="-122"/>
          </a:endParaRPr>
        </a:p>
      </dgm:t>
    </dgm:pt>
    <dgm:pt modelId="{A45ADD7B-880C-4DB6-8026-BCE6D2017E10}" type="parTrans" cxnId="{695C8A62-57AB-4AB7-89A0-7F995D57974B}">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6EC5207-8A81-4BAB-9149-BBEBCDE4828B}" type="sibTrans" cxnId="{695C8A62-57AB-4AB7-89A0-7F995D57974B}">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6E89095C-5A58-40BF-97EB-EA327693DC20}" type="pres">
      <dgm:prSet presAssocID="{40157043-A9CE-4A66-8717-5F3FD0615C63}" presName="linear" presStyleCnt="0">
        <dgm:presLayoutVars>
          <dgm:dir/>
          <dgm:animLvl val="lvl"/>
          <dgm:resizeHandles val="exact"/>
        </dgm:presLayoutVars>
      </dgm:prSet>
      <dgm:spPr/>
      <dgm:t>
        <a:bodyPr/>
        <a:lstStyle/>
        <a:p>
          <a:endParaRPr lang="zh-CN" altLang="en-US"/>
        </a:p>
      </dgm:t>
    </dgm:pt>
    <dgm:pt modelId="{4FA9C5DC-02E4-4723-AA40-50A4AA1118A4}" type="pres">
      <dgm:prSet presAssocID="{27405423-A497-48FA-BAB6-0660966BBA70}" presName="parentLin" presStyleCnt="0"/>
      <dgm:spPr/>
      <dgm:t>
        <a:bodyPr/>
        <a:lstStyle/>
        <a:p>
          <a:endParaRPr lang="zh-CN" altLang="en-US"/>
        </a:p>
      </dgm:t>
    </dgm:pt>
    <dgm:pt modelId="{9B992AD7-192E-49DC-891E-327BDF53657F}" type="pres">
      <dgm:prSet presAssocID="{27405423-A497-48FA-BAB6-0660966BBA70}" presName="parentLeftMargin" presStyleLbl="node1" presStyleIdx="0" presStyleCnt="4"/>
      <dgm:spPr/>
      <dgm:t>
        <a:bodyPr/>
        <a:lstStyle/>
        <a:p>
          <a:endParaRPr lang="zh-CN" altLang="en-US"/>
        </a:p>
      </dgm:t>
    </dgm:pt>
    <dgm:pt modelId="{5CC68F94-511E-4032-8FA0-B2A9E6A2215D}" type="pres">
      <dgm:prSet presAssocID="{27405423-A497-48FA-BAB6-0660966BBA70}" presName="parentText" presStyleLbl="node1" presStyleIdx="0" presStyleCnt="4">
        <dgm:presLayoutVars>
          <dgm:chMax val="0"/>
          <dgm:bulletEnabled val="1"/>
        </dgm:presLayoutVars>
      </dgm:prSet>
      <dgm:spPr/>
      <dgm:t>
        <a:bodyPr/>
        <a:lstStyle/>
        <a:p>
          <a:endParaRPr lang="zh-CN" altLang="en-US"/>
        </a:p>
      </dgm:t>
    </dgm:pt>
    <dgm:pt modelId="{CD1BAB73-3AE3-4ADF-B80B-5DECFCBA03FC}" type="pres">
      <dgm:prSet presAssocID="{27405423-A497-48FA-BAB6-0660966BBA70}" presName="negativeSpace" presStyleCnt="0"/>
      <dgm:spPr/>
      <dgm:t>
        <a:bodyPr/>
        <a:lstStyle/>
        <a:p>
          <a:endParaRPr lang="zh-CN" altLang="en-US"/>
        </a:p>
      </dgm:t>
    </dgm:pt>
    <dgm:pt modelId="{4CBEA41B-4245-4C14-895E-B0AC5E98B238}" type="pres">
      <dgm:prSet presAssocID="{27405423-A497-48FA-BAB6-0660966BBA70}" presName="childText" presStyleLbl="conFgAcc1" presStyleIdx="0" presStyleCnt="4">
        <dgm:presLayoutVars>
          <dgm:bulletEnabled val="1"/>
        </dgm:presLayoutVars>
      </dgm:prSet>
      <dgm:spPr/>
      <dgm:t>
        <a:bodyPr/>
        <a:lstStyle/>
        <a:p>
          <a:endParaRPr lang="zh-CN" altLang="en-US"/>
        </a:p>
      </dgm:t>
    </dgm:pt>
    <dgm:pt modelId="{5CDCC9EA-1F01-4651-973A-6B0A0EEA69A9}" type="pres">
      <dgm:prSet presAssocID="{9B234D14-E0FD-407D-B79E-D6A3B449DE06}" presName="spaceBetweenRectangles" presStyleCnt="0"/>
      <dgm:spPr/>
      <dgm:t>
        <a:bodyPr/>
        <a:lstStyle/>
        <a:p>
          <a:endParaRPr lang="zh-CN" altLang="en-US"/>
        </a:p>
      </dgm:t>
    </dgm:pt>
    <dgm:pt modelId="{89F640B2-85B1-4776-8581-764DB3DF9B5A}" type="pres">
      <dgm:prSet presAssocID="{8AD9C456-EC20-4EEF-96EA-083F10506531}" presName="parentLin" presStyleCnt="0"/>
      <dgm:spPr/>
      <dgm:t>
        <a:bodyPr/>
        <a:lstStyle/>
        <a:p>
          <a:endParaRPr lang="zh-CN" altLang="en-US"/>
        </a:p>
      </dgm:t>
    </dgm:pt>
    <dgm:pt modelId="{ADC12D96-C5E8-41F6-B07A-AA8A778742A9}" type="pres">
      <dgm:prSet presAssocID="{8AD9C456-EC20-4EEF-96EA-083F10506531}" presName="parentLeftMargin" presStyleLbl="node1" presStyleIdx="0" presStyleCnt="4"/>
      <dgm:spPr/>
      <dgm:t>
        <a:bodyPr/>
        <a:lstStyle/>
        <a:p>
          <a:endParaRPr lang="zh-CN" altLang="en-US"/>
        </a:p>
      </dgm:t>
    </dgm:pt>
    <dgm:pt modelId="{D6DD08CB-CE9F-442E-A527-0630337F21EE}" type="pres">
      <dgm:prSet presAssocID="{8AD9C456-EC20-4EEF-96EA-083F10506531}" presName="parentText" presStyleLbl="node1" presStyleIdx="1" presStyleCnt="4">
        <dgm:presLayoutVars>
          <dgm:chMax val="0"/>
          <dgm:bulletEnabled val="1"/>
        </dgm:presLayoutVars>
      </dgm:prSet>
      <dgm:spPr/>
      <dgm:t>
        <a:bodyPr/>
        <a:lstStyle/>
        <a:p>
          <a:endParaRPr lang="zh-CN" altLang="en-US"/>
        </a:p>
      </dgm:t>
    </dgm:pt>
    <dgm:pt modelId="{50FDFFCB-5278-4717-A441-3A7C5B2C2578}" type="pres">
      <dgm:prSet presAssocID="{8AD9C456-EC20-4EEF-96EA-083F10506531}" presName="negativeSpace" presStyleCnt="0"/>
      <dgm:spPr/>
      <dgm:t>
        <a:bodyPr/>
        <a:lstStyle/>
        <a:p>
          <a:endParaRPr lang="zh-CN" altLang="en-US"/>
        </a:p>
      </dgm:t>
    </dgm:pt>
    <dgm:pt modelId="{E9B20EE1-C786-4886-A3FB-E4B6206EE177}" type="pres">
      <dgm:prSet presAssocID="{8AD9C456-EC20-4EEF-96EA-083F10506531}" presName="childText" presStyleLbl="conFgAcc1" presStyleIdx="1" presStyleCnt="4">
        <dgm:presLayoutVars>
          <dgm:bulletEnabled val="1"/>
        </dgm:presLayoutVars>
      </dgm:prSet>
      <dgm:spPr/>
      <dgm:t>
        <a:bodyPr/>
        <a:lstStyle/>
        <a:p>
          <a:endParaRPr lang="zh-CN" altLang="en-US"/>
        </a:p>
      </dgm:t>
    </dgm:pt>
    <dgm:pt modelId="{B6AB7E70-BBB0-437C-B8F9-6C9B4BC389BE}" type="pres">
      <dgm:prSet presAssocID="{117F3E3C-318B-40BE-9C80-7FE50AF0556A}" presName="spaceBetweenRectangles" presStyleCnt="0"/>
      <dgm:spPr/>
      <dgm:t>
        <a:bodyPr/>
        <a:lstStyle/>
        <a:p>
          <a:endParaRPr lang="zh-CN" altLang="en-US"/>
        </a:p>
      </dgm:t>
    </dgm:pt>
    <dgm:pt modelId="{3CB50C8F-6402-4F2C-B575-6ABBC42BDE65}" type="pres">
      <dgm:prSet presAssocID="{F28F0E53-8E2F-4173-B9DC-26ABA8F1D92B}" presName="parentLin" presStyleCnt="0"/>
      <dgm:spPr/>
      <dgm:t>
        <a:bodyPr/>
        <a:lstStyle/>
        <a:p>
          <a:endParaRPr lang="zh-CN" altLang="en-US"/>
        </a:p>
      </dgm:t>
    </dgm:pt>
    <dgm:pt modelId="{632E53E8-4D3C-4181-A0B6-01BC477B3DC3}" type="pres">
      <dgm:prSet presAssocID="{F28F0E53-8E2F-4173-B9DC-26ABA8F1D92B}" presName="parentLeftMargin" presStyleLbl="node1" presStyleIdx="1" presStyleCnt="4"/>
      <dgm:spPr/>
      <dgm:t>
        <a:bodyPr/>
        <a:lstStyle/>
        <a:p>
          <a:endParaRPr lang="zh-CN" altLang="en-US"/>
        </a:p>
      </dgm:t>
    </dgm:pt>
    <dgm:pt modelId="{ED126F42-ABC6-49F1-8275-23BD37B9FF00}" type="pres">
      <dgm:prSet presAssocID="{F28F0E53-8E2F-4173-B9DC-26ABA8F1D92B}" presName="parentText" presStyleLbl="node1" presStyleIdx="2" presStyleCnt="4">
        <dgm:presLayoutVars>
          <dgm:chMax val="0"/>
          <dgm:bulletEnabled val="1"/>
        </dgm:presLayoutVars>
      </dgm:prSet>
      <dgm:spPr/>
      <dgm:t>
        <a:bodyPr/>
        <a:lstStyle/>
        <a:p>
          <a:endParaRPr lang="zh-CN" altLang="en-US"/>
        </a:p>
      </dgm:t>
    </dgm:pt>
    <dgm:pt modelId="{CBD277BD-7307-42FC-B860-E8C4DCBAC3C9}" type="pres">
      <dgm:prSet presAssocID="{F28F0E53-8E2F-4173-B9DC-26ABA8F1D92B}" presName="negativeSpace" presStyleCnt="0"/>
      <dgm:spPr/>
      <dgm:t>
        <a:bodyPr/>
        <a:lstStyle/>
        <a:p>
          <a:endParaRPr lang="zh-CN" altLang="en-US"/>
        </a:p>
      </dgm:t>
    </dgm:pt>
    <dgm:pt modelId="{33E368ED-FCF3-4168-9BD4-536D6985797F}" type="pres">
      <dgm:prSet presAssocID="{F28F0E53-8E2F-4173-B9DC-26ABA8F1D92B}" presName="childText" presStyleLbl="conFgAcc1" presStyleIdx="2" presStyleCnt="4">
        <dgm:presLayoutVars>
          <dgm:bulletEnabled val="1"/>
        </dgm:presLayoutVars>
      </dgm:prSet>
      <dgm:spPr/>
      <dgm:t>
        <a:bodyPr/>
        <a:lstStyle/>
        <a:p>
          <a:endParaRPr lang="zh-CN" altLang="en-US"/>
        </a:p>
      </dgm:t>
    </dgm:pt>
    <dgm:pt modelId="{D31DDFEB-250F-4560-9B1A-C49CF88196C2}" type="pres">
      <dgm:prSet presAssocID="{95E2A525-1FD0-4AE7-B585-533FEC2FD92C}" presName="spaceBetweenRectangles" presStyleCnt="0"/>
      <dgm:spPr/>
      <dgm:t>
        <a:bodyPr/>
        <a:lstStyle/>
        <a:p>
          <a:endParaRPr lang="zh-CN" altLang="en-US"/>
        </a:p>
      </dgm:t>
    </dgm:pt>
    <dgm:pt modelId="{085B47FE-6774-4C73-A817-1A384CB005C4}" type="pres">
      <dgm:prSet presAssocID="{CF6ACCAB-D72A-46A0-A435-5BEA70154637}" presName="parentLin" presStyleCnt="0"/>
      <dgm:spPr/>
      <dgm:t>
        <a:bodyPr/>
        <a:lstStyle/>
        <a:p>
          <a:endParaRPr lang="zh-CN" altLang="en-US"/>
        </a:p>
      </dgm:t>
    </dgm:pt>
    <dgm:pt modelId="{172DA157-63E0-44BE-9607-F3880ABF8BDC}" type="pres">
      <dgm:prSet presAssocID="{CF6ACCAB-D72A-46A0-A435-5BEA70154637}" presName="parentLeftMargin" presStyleLbl="node1" presStyleIdx="2" presStyleCnt="4"/>
      <dgm:spPr/>
      <dgm:t>
        <a:bodyPr/>
        <a:lstStyle/>
        <a:p>
          <a:endParaRPr lang="zh-CN" altLang="en-US"/>
        </a:p>
      </dgm:t>
    </dgm:pt>
    <dgm:pt modelId="{F64624D6-221C-45E2-ABAE-A87C5F4AE117}" type="pres">
      <dgm:prSet presAssocID="{CF6ACCAB-D72A-46A0-A435-5BEA70154637}" presName="parentText" presStyleLbl="node1" presStyleIdx="3" presStyleCnt="4">
        <dgm:presLayoutVars>
          <dgm:chMax val="0"/>
          <dgm:bulletEnabled val="1"/>
        </dgm:presLayoutVars>
      </dgm:prSet>
      <dgm:spPr/>
      <dgm:t>
        <a:bodyPr/>
        <a:lstStyle/>
        <a:p>
          <a:endParaRPr lang="zh-CN" altLang="en-US"/>
        </a:p>
      </dgm:t>
    </dgm:pt>
    <dgm:pt modelId="{EF8CA9D5-1EB7-40DD-BD65-BED1B52D5381}" type="pres">
      <dgm:prSet presAssocID="{CF6ACCAB-D72A-46A0-A435-5BEA70154637}" presName="negativeSpace" presStyleCnt="0"/>
      <dgm:spPr/>
      <dgm:t>
        <a:bodyPr/>
        <a:lstStyle/>
        <a:p>
          <a:endParaRPr lang="zh-CN" altLang="en-US"/>
        </a:p>
      </dgm:t>
    </dgm:pt>
    <dgm:pt modelId="{613A64FD-9436-4E13-9372-598EC26C0C70}" type="pres">
      <dgm:prSet presAssocID="{CF6ACCAB-D72A-46A0-A435-5BEA70154637}" presName="childText" presStyleLbl="conFgAcc1" presStyleIdx="3" presStyleCnt="4">
        <dgm:presLayoutVars>
          <dgm:bulletEnabled val="1"/>
        </dgm:presLayoutVars>
      </dgm:prSet>
      <dgm:spPr/>
      <dgm:t>
        <a:bodyPr/>
        <a:lstStyle/>
        <a:p>
          <a:endParaRPr lang="zh-CN" altLang="en-US"/>
        </a:p>
      </dgm:t>
    </dgm:pt>
  </dgm:ptLst>
  <dgm:cxnLst>
    <dgm:cxn modelId="{3E9F2069-833E-4AF3-B490-52E02C30C8BE}" srcId="{40157043-A9CE-4A66-8717-5F3FD0615C63}" destId="{27405423-A497-48FA-BAB6-0660966BBA70}" srcOrd="0" destOrd="0" parTransId="{45355418-4BF3-4AA8-9742-5EA44120BDD0}" sibTransId="{9B234D14-E0FD-407D-B79E-D6A3B449DE06}"/>
    <dgm:cxn modelId="{7B97AEB5-AFD5-4829-9AF4-DD4AA73B42F6}" type="presOf" srcId="{27405423-A497-48FA-BAB6-0660966BBA70}" destId="{9B992AD7-192E-49DC-891E-327BDF53657F}" srcOrd="0" destOrd="0" presId="urn:microsoft.com/office/officeart/2005/8/layout/list1"/>
    <dgm:cxn modelId="{9BF6DAE9-D9C0-4AB6-B462-5DFB7018B16D}" type="presOf" srcId="{27405423-A497-48FA-BAB6-0660966BBA70}" destId="{5CC68F94-511E-4032-8FA0-B2A9E6A2215D}" srcOrd="1" destOrd="0" presId="urn:microsoft.com/office/officeart/2005/8/layout/list1"/>
    <dgm:cxn modelId="{0E86484E-B964-4279-968C-B98431D213B7}" type="presOf" srcId="{8AD9C456-EC20-4EEF-96EA-083F10506531}" destId="{D6DD08CB-CE9F-442E-A527-0630337F21EE}" srcOrd="1" destOrd="0" presId="urn:microsoft.com/office/officeart/2005/8/layout/list1"/>
    <dgm:cxn modelId="{94F15A4A-267F-4641-A641-FCDECD2041E8}" srcId="{40157043-A9CE-4A66-8717-5F3FD0615C63}" destId="{8AD9C456-EC20-4EEF-96EA-083F10506531}" srcOrd="1" destOrd="0" parTransId="{4996C540-413A-417C-98DC-41BD56CC8F57}" sibTransId="{117F3E3C-318B-40BE-9C80-7FE50AF0556A}"/>
    <dgm:cxn modelId="{BAC27D7C-24D8-4FFA-8C78-B0F0AA4E5B74}" type="presOf" srcId="{40157043-A9CE-4A66-8717-5F3FD0615C63}" destId="{6E89095C-5A58-40BF-97EB-EA327693DC20}" srcOrd="0" destOrd="0" presId="urn:microsoft.com/office/officeart/2005/8/layout/list1"/>
    <dgm:cxn modelId="{3C8F2434-80E2-4CBD-8F11-8019C4711369}" type="presOf" srcId="{CF6ACCAB-D72A-46A0-A435-5BEA70154637}" destId="{F64624D6-221C-45E2-ABAE-A87C5F4AE117}" srcOrd="1" destOrd="0" presId="urn:microsoft.com/office/officeart/2005/8/layout/list1"/>
    <dgm:cxn modelId="{F8D0120F-BC1D-48B3-8113-3E1EBCF7F02E}" type="presOf" srcId="{CF6ACCAB-D72A-46A0-A435-5BEA70154637}" destId="{172DA157-63E0-44BE-9607-F3880ABF8BDC}" srcOrd="0" destOrd="0" presId="urn:microsoft.com/office/officeart/2005/8/layout/list1"/>
    <dgm:cxn modelId="{695C8A62-57AB-4AB7-89A0-7F995D57974B}" srcId="{40157043-A9CE-4A66-8717-5F3FD0615C63}" destId="{CF6ACCAB-D72A-46A0-A435-5BEA70154637}" srcOrd="3" destOrd="0" parTransId="{A45ADD7B-880C-4DB6-8026-BCE6D2017E10}" sibTransId="{56EC5207-8A81-4BAB-9149-BBEBCDE4828B}"/>
    <dgm:cxn modelId="{0E3CDB05-AFC5-4F62-BA81-81469B28D586}" type="presOf" srcId="{F28F0E53-8E2F-4173-B9DC-26ABA8F1D92B}" destId="{ED126F42-ABC6-49F1-8275-23BD37B9FF00}" srcOrd="1" destOrd="0" presId="urn:microsoft.com/office/officeart/2005/8/layout/list1"/>
    <dgm:cxn modelId="{61DE7623-74C6-4E2A-8A92-9C292742B3EA}" type="presOf" srcId="{8AD9C456-EC20-4EEF-96EA-083F10506531}" destId="{ADC12D96-C5E8-41F6-B07A-AA8A778742A9}" srcOrd="0" destOrd="0" presId="urn:microsoft.com/office/officeart/2005/8/layout/list1"/>
    <dgm:cxn modelId="{F21A054E-8318-45AA-8671-728A1928EA66}" type="presOf" srcId="{F28F0E53-8E2F-4173-B9DC-26ABA8F1D92B}" destId="{632E53E8-4D3C-4181-A0B6-01BC477B3DC3}" srcOrd="0" destOrd="0" presId="urn:microsoft.com/office/officeart/2005/8/layout/list1"/>
    <dgm:cxn modelId="{86EF9CA9-6B1F-41D4-999E-FF4D87F3CC73}" srcId="{40157043-A9CE-4A66-8717-5F3FD0615C63}" destId="{F28F0E53-8E2F-4173-B9DC-26ABA8F1D92B}" srcOrd="2" destOrd="0" parTransId="{20708EFC-DC5D-4224-A39B-68605C678B8D}" sibTransId="{95E2A525-1FD0-4AE7-B585-533FEC2FD92C}"/>
    <dgm:cxn modelId="{E99EE26E-3A23-480F-88CC-6B3B84C45D9C}" type="presParOf" srcId="{6E89095C-5A58-40BF-97EB-EA327693DC20}" destId="{4FA9C5DC-02E4-4723-AA40-50A4AA1118A4}" srcOrd="0" destOrd="0" presId="urn:microsoft.com/office/officeart/2005/8/layout/list1"/>
    <dgm:cxn modelId="{E68F43B5-A5A8-442C-A7DC-B7F7E2135DCA}" type="presParOf" srcId="{4FA9C5DC-02E4-4723-AA40-50A4AA1118A4}" destId="{9B992AD7-192E-49DC-891E-327BDF53657F}" srcOrd="0" destOrd="0" presId="urn:microsoft.com/office/officeart/2005/8/layout/list1"/>
    <dgm:cxn modelId="{54419D16-77E6-46CB-A8F8-B879145460E7}" type="presParOf" srcId="{4FA9C5DC-02E4-4723-AA40-50A4AA1118A4}" destId="{5CC68F94-511E-4032-8FA0-B2A9E6A2215D}" srcOrd="1" destOrd="0" presId="urn:microsoft.com/office/officeart/2005/8/layout/list1"/>
    <dgm:cxn modelId="{F5E4C086-F27C-4281-B352-66853404F7FB}" type="presParOf" srcId="{6E89095C-5A58-40BF-97EB-EA327693DC20}" destId="{CD1BAB73-3AE3-4ADF-B80B-5DECFCBA03FC}" srcOrd="1" destOrd="0" presId="urn:microsoft.com/office/officeart/2005/8/layout/list1"/>
    <dgm:cxn modelId="{636F3BC1-E3AF-474F-A5BB-5BE8D3CD2488}" type="presParOf" srcId="{6E89095C-5A58-40BF-97EB-EA327693DC20}" destId="{4CBEA41B-4245-4C14-895E-B0AC5E98B238}" srcOrd="2" destOrd="0" presId="urn:microsoft.com/office/officeart/2005/8/layout/list1"/>
    <dgm:cxn modelId="{10393CAA-2EAB-4253-B79D-2C1CEDBDF609}" type="presParOf" srcId="{6E89095C-5A58-40BF-97EB-EA327693DC20}" destId="{5CDCC9EA-1F01-4651-973A-6B0A0EEA69A9}" srcOrd="3" destOrd="0" presId="urn:microsoft.com/office/officeart/2005/8/layout/list1"/>
    <dgm:cxn modelId="{5CE5D2E2-C992-4527-A060-53E912A5BF5E}" type="presParOf" srcId="{6E89095C-5A58-40BF-97EB-EA327693DC20}" destId="{89F640B2-85B1-4776-8581-764DB3DF9B5A}" srcOrd="4" destOrd="0" presId="urn:microsoft.com/office/officeart/2005/8/layout/list1"/>
    <dgm:cxn modelId="{67E24368-5A37-450D-AFEC-316CB1D2A0EA}" type="presParOf" srcId="{89F640B2-85B1-4776-8581-764DB3DF9B5A}" destId="{ADC12D96-C5E8-41F6-B07A-AA8A778742A9}" srcOrd="0" destOrd="0" presId="urn:microsoft.com/office/officeart/2005/8/layout/list1"/>
    <dgm:cxn modelId="{B3A1926C-9007-466B-8DDE-35663112C627}" type="presParOf" srcId="{89F640B2-85B1-4776-8581-764DB3DF9B5A}" destId="{D6DD08CB-CE9F-442E-A527-0630337F21EE}" srcOrd="1" destOrd="0" presId="urn:microsoft.com/office/officeart/2005/8/layout/list1"/>
    <dgm:cxn modelId="{6092E5EE-A7DC-4DEA-BBB9-74043059F5AF}" type="presParOf" srcId="{6E89095C-5A58-40BF-97EB-EA327693DC20}" destId="{50FDFFCB-5278-4717-A441-3A7C5B2C2578}" srcOrd="5" destOrd="0" presId="urn:microsoft.com/office/officeart/2005/8/layout/list1"/>
    <dgm:cxn modelId="{53D5714A-2AD4-4D7B-B269-38D5BD2C9E33}" type="presParOf" srcId="{6E89095C-5A58-40BF-97EB-EA327693DC20}" destId="{E9B20EE1-C786-4886-A3FB-E4B6206EE177}" srcOrd="6" destOrd="0" presId="urn:microsoft.com/office/officeart/2005/8/layout/list1"/>
    <dgm:cxn modelId="{69C09E73-6DC7-4E45-8DD5-1803DF794E7E}" type="presParOf" srcId="{6E89095C-5A58-40BF-97EB-EA327693DC20}" destId="{B6AB7E70-BBB0-437C-B8F9-6C9B4BC389BE}" srcOrd="7" destOrd="0" presId="urn:microsoft.com/office/officeart/2005/8/layout/list1"/>
    <dgm:cxn modelId="{D685F968-E8A7-485B-839B-C015E1487DAE}" type="presParOf" srcId="{6E89095C-5A58-40BF-97EB-EA327693DC20}" destId="{3CB50C8F-6402-4F2C-B575-6ABBC42BDE65}" srcOrd="8" destOrd="0" presId="urn:microsoft.com/office/officeart/2005/8/layout/list1"/>
    <dgm:cxn modelId="{01C98571-1023-454A-9D6F-DF4843EE7CD0}" type="presParOf" srcId="{3CB50C8F-6402-4F2C-B575-6ABBC42BDE65}" destId="{632E53E8-4D3C-4181-A0B6-01BC477B3DC3}" srcOrd="0" destOrd="0" presId="urn:microsoft.com/office/officeart/2005/8/layout/list1"/>
    <dgm:cxn modelId="{56808DB4-95B7-44EC-A507-634518867392}" type="presParOf" srcId="{3CB50C8F-6402-4F2C-B575-6ABBC42BDE65}" destId="{ED126F42-ABC6-49F1-8275-23BD37B9FF00}" srcOrd="1" destOrd="0" presId="urn:microsoft.com/office/officeart/2005/8/layout/list1"/>
    <dgm:cxn modelId="{BC848198-A295-4467-B7E8-A63ED7D66770}" type="presParOf" srcId="{6E89095C-5A58-40BF-97EB-EA327693DC20}" destId="{CBD277BD-7307-42FC-B860-E8C4DCBAC3C9}" srcOrd="9" destOrd="0" presId="urn:microsoft.com/office/officeart/2005/8/layout/list1"/>
    <dgm:cxn modelId="{59B4DEF1-C519-4F8F-8275-EB1E8F193937}" type="presParOf" srcId="{6E89095C-5A58-40BF-97EB-EA327693DC20}" destId="{33E368ED-FCF3-4168-9BD4-536D6985797F}" srcOrd="10" destOrd="0" presId="urn:microsoft.com/office/officeart/2005/8/layout/list1"/>
    <dgm:cxn modelId="{5B3C14EC-AC95-4209-A38A-768B6432DB2D}" type="presParOf" srcId="{6E89095C-5A58-40BF-97EB-EA327693DC20}" destId="{D31DDFEB-250F-4560-9B1A-C49CF88196C2}" srcOrd="11" destOrd="0" presId="urn:microsoft.com/office/officeart/2005/8/layout/list1"/>
    <dgm:cxn modelId="{275D4FB6-F768-457A-B939-4C6A63D3341C}" type="presParOf" srcId="{6E89095C-5A58-40BF-97EB-EA327693DC20}" destId="{085B47FE-6774-4C73-A817-1A384CB005C4}" srcOrd="12" destOrd="0" presId="urn:microsoft.com/office/officeart/2005/8/layout/list1"/>
    <dgm:cxn modelId="{12E4327A-5A22-4BC7-91D3-E7ACC7C91245}" type="presParOf" srcId="{085B47FE-6774-4C73-A817-1A384CB005C4}" destId="{172DA157-63E0-44BE-9607-F3880ABF8BDC}" srcOrd="0" destOrd="0" presId="urn:microsoft.com/office/officeart/2005/8/layout/list1"/>
    <dgm:cxn modelId="{D94A4F8B-7212-43B5-830B-698584C99C35}" type="presParOf" srcId="{085B47FE-6774-4C73-A817-1A384CB005C4}" destId="{F64624D6-221C-45E2-ABAE-A87C5F4AE117}" srcOrd="1" destOrd="0" presId="urn:microsoft.com/office/officeart/2005/8/layout/list1"/>
    <dgm:cxn modelId="{1D42460F-4C84-4B7A-9F66-7C59A362747C}" type="presParOf" srcId="{6E89095C-5A58-40BF-97EB-EA327693DC20}" destId="{EF8CA9D5-1EB7-40DD-BD65-BED1B52D5381}" srcOrd="13" destOrd="0" presId="urn:microsoft.com/office/officeart/2005/8/layout/list1"/>
    <dgm:cxn modelId="{5B9519A5-B12D-45F0-AA52-22AAA4AC89E7}" type="presParOf" srcId="{6E89095C-5A58-40BF-97EB-EA327693DC20}" destId="{613A64FD-9436-4E13-9372-598EC26C0C7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专管职责</a:t>
          </a:r>
          <a:endParaRPr lang="zh-CN" altLang="en-US" sz="1600" dirty="0">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自查总结</a:t>
          </a:r>
          <a:endParaRPr lang="en-US" altLang="zh-CN" sz="1600" dirty="0" smtClean="0">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责任部门</a:t>
          </a:r>
          <a:endParaRPr lang="zh-CN" altLang="en-US" sz="1600" dirty="0">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自查方法</a:t>
          </a:r>
          <a:endParaRPr lang="en-US" altLang="zh-CN" sz="1600" dirty="0" smtClean="0">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自查处置</a:t>
          </a:r>
          <a:endParaRPr lang="en-US" altLang="zh-CN" sz="1600" dirty="0" smtClean="0">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教育培训</a:t>
          </a:r>
          <a:endParaRPr lang="zh-CN" altLang="en-US" sz="1600" dirty="0">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基层指导</a:t>
          </a:r>
          <a:endParaRPr lang="en-US" altLang="zh-CN" sz="1600" dirty="0" smtClean="0">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隐患整改</a:t>
          </a:r>
          <a:endParaRPr lang="en-US" altLang="zh-CN" sz="1600" dirty="0" smtClean="0">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违法处理</a:t>
          </a:r>
          <a:endParaRPr lang="en-US" altLang="zh-CN" sz="1600" dirty="0" smtClean="0">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留存备查</a:t>
          </a:r>
          <a:endParaRPr lang="en-US" altLang="zh-CN" sz="1600" dirty="0" smtClean="0">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自查分类</a:t>
          </a:r>
          <a:endParaRPr lang="en-US" altLang="zh-CN" sz="1600" dirty="0" smtClean="0">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可予调整</a:t>
          </a:r>
          <a:endParaRPr lang="en-US" altLang="zh-CN" sz="1600" dirty="0" smtClean="0">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dgm:t>
        <a:bodyPr/>
        <a:lstStyle/>
        <a:p>
          <a:r>
            <a:rPr lang="zh-CN" altLang="en-US" sz="1600" dirty="0" smtClean="0">
              <a:latin typeface="微软雅黑" panose="020B0503020204020204" pitchFamily="34" charset="-122"/>
              <a:ea typeface="微软雅黑" panose="020B0503020204020204" pitchFamily="34" charset="-122"/>
            </a:rPr>
            <a:t>自查内容</a:t>
          </a:r>
          <a:endParaRPr lang="en-US" altLang="zh-CN" sz="1600" dirty="0" smtClean="0">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D0BA844B-F5D3-429D-AE4B-4D1BB5A15ABB}" type="presOf" srcId="{A434DACD-4F51-48A1-963C-0E239D4AE218}" destId="{34A29469-37C4-40DD-AF89-18CA320E9649}" srcOrd="0" destOrd="0" presId="urn:microsoft.com/office/officeart/2008/layout/HorizontalMultiLevelHierarchy"/>
    <dgm:cxn modelId="{332AA1B6-18DF-4312-9283-DB0968CCB88A}" type="presOf" srcId="{EA339F95-17A1-439F-8293-9200A9062E41}" destId="{102B32B8-ABBD-4AF3-A1A7-16354055B104}" srcOrd="0" destOrd="0" presId="urn:microsoft.com/office/officeart/2008/layout/HorizontalMultiLevelHierarchy"/>
    <dgm:cxn modelId="{FD2ABB68-7823-4F28-82BC-4AAC284A089A}" type="presOf" srcId="{C27A2B4A-B09C-40F8-B589-878DB71AA82B}" destId="{65FEC7F3-6514-492E-BF02-452F3E476F66}" srcOrd="0" destOrd="0" presId="urn:microsoft.com/office/officeart/2008/layout/HorizontalMultiLevelHierarchy"/>
    <dgm:cxn modelId="{CA42347E-898D-442A-A174-801B2D628A04}" type="presOf" srcId="{5A71D694-11CA-4F30-BA1F-A77AB3EBF01D}" destId="{AA3FBFAB-F48E-4894-9A4E-445EC0BC22C6}" srcOrd="0"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E12ABEC0-647E-45D4-B8FF-9B78BEB74A78}" type="presOf" srcId="{DDB8CE4F-CE76-4A1C-BE59-A3BDD44246A5}" destId="{8D751606-52A4-41A9-9A8D-5170040F3945}" srcOrd="1" destOrd="0" presId="urn:microsoft.com/office/officeart/2008/layout/HorizontalMultiLevelHierarchy"/>
    <dgm:cxn modelId="{17703F40-2425-4F7A-82C2-F64DC8C5EDE3}" type="presOf" srcId="{8C3778B9-DB10-4146-868C-A6DECC0D5443}" destId="{FA7DB93D-617F-4631-875E-E72E33E072F2}" srcOrd="0" destOrd="0" presId="urn:microsoft.com/office/officeart/2008/layout/HorizontalMultiLevelHierarchy"/>
    <dgm:cxn modelId="{201B7CFE-C6E1-4522-B66D-8B43BF2C7069}" type="presOf" srcId="{CF2E5B46-08F7-4F6D-8E4C-880A989C1FB2}" destId="{C8FAAA85-0A60-46E0-85D2-8DDC283433C4}" srcOrd="0" destOrd="0" presId="urn:microsoft.com/office/officeart/2008/layout/HorizontalMultiLevelHierarchy"/>
    <dgm:cxn modelId="{6E0801C4-4EA7-4E34-92CE-A2BD1151B628}" type="presOf" srcId="{0DD37289-2A38-4215-B70F-DC76AED8BC28}" destId="{B396D851-63C3-4A43-9B17-F5BCA05D7D15}" srcOrd="0" destOrd="0" presId="urn:microsoft.com/office/officeart/2008/layout/HorizontalMultiLevelHierarchy"/>
    <dgm:cxn modelId="{80838E7B-E7A4-4BF0-9B1A-601E1DEB6E02}" type="presOf" srcId="{286C09E8-3D7B-46C7-9E8C-69DAB33FDCA1}" destId="{AB478AB7-B0F5-44D8-9ACA-DBA57909D016}" srcOrd="0"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6AB458CB-B26B-4444-8755-DF6E389895D0}" type="presOf" srcId="{5A71D694-11CA-4F30-BA1F-A77AB3EBF01D}" destId="{782FCDAE-0185-4587-8F65-7CD2DAB74BA1}" srcOrd="1" destOrd="0" presId="urn:microsoft.com/office/officeart/2008/layout/HorizontalMultiLevelHierarchy"/>
    <dgm:cxn modelId="{FF62792E-2386-4C9A-AF2E-FAC099AEEC3C}" type="presOf" srcId="{9E0D6EC6-F975-46EE-BC83-C057CDEF4C1A}" destId="{2CDAB756-6345-4FA5-B1CF-D85FCA23FA56}" srcOrd="1" destOrd="0" presId="urn:microsoft.com/office/officeart/2008/layout/HorizontalMultiLevelHierarchy"/>
    <dgm:cxn modelId="{0180B2B8-357E-4B88-8CB7-2480D5884973}" type="presOf" srcId="{BC7FFCC0-0655-44DD-B0CC-C2A3706205F0}" destId="{15EF40C6-3632-4615-9CC9-5B5BF562CDCE}" srcOrd="0" destOrd="0" presId="urn:microsoft.com/office/officeart/2008/layout/HorizontalMultiLevelHierarchy"/>
    <dgm:cxn modelId="{0B256B4F-559F-4872-9FED-1A373433AA8F}" type="presOf" srcId="{821E8137-8BB5-4C03-B620-03402AE9D110}" destId="{DCDD157E-7E5E-4B02-98D2-EE67DCF78DC1}" srcOrd="1" destOrd="0" presId="urn:microsoft.com/office/officeart/2008/layout/HorizontalMultiLevelHierarchy"/>
    <dgm:cxn modelId="{444D9F8E-C077-4493-9177-F1E5F4428F17}" type="presOf" srcId="{0F67A298-D1B4-4605-B896-AC4D5848A800}" destId="{676DE2BD-244E-4B43-AA75-7BE9F2725397}" srcOrd="1"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517517DC-067C-480E-8620-4F21D915BF5B}" type="presOf" srcId="{9740DD15-ABDD-4F9B-A3E9-55ACB770DFCD}" destId="{70792E3E-985B-4CF6-8910-B996840B7BB3}" srcOrd="0" destOrd="0" presId="urn:microsoft.com/office/officeart/2008/layout/HorizontalMultiLevelHierarchy"/>
    <dgm:cxn modelId="{67B25828-7875-4592-8864-69184BA718FE}" type="presOf" srcId="{3933F7FB-F7F9-496A-BE3A-2CC54D3AB30F}" destId="{F27BAA2D-FA40-4227-8637-8EC9CC7B969F}" srcOrd="0" destOrd="0" presId="urn:microsoft.com/office/officeart/2008/layout/HorizontalMultiLevelHierarchy"/>
    <dgm:cxn modelId="{A4E81185-22B8-4628-86B3-CE5B1598A78F}" type="presOf" srcId="{495C3493-FE13-47B3-8143-124E25D2D592}" destId="{8AFCFB1F-819D-45A6-A69C-C156C19F20A1}" srcOrd="0" destOrd="0" presId="urn:microsoft.com/office/officeart/2008/layout/HorizontalMultiLevelHierarchy"/>
    <dgm:cxn modelId="{86674206-BE66-40CD-9CD5-EFDACE1817A3}" type="presOf" srcId="{1CF24E2F-AD82-4120-AA93-5B14B6DBD7D1}" destId="{C0549958-C0D7-4734-B285-167449E3EF2B}" srcOrd="0" destOrd="0" presId="urn:microsoft.com/office/officeart/2008/layout/HorizontalMultiLevelHierarchy"/>
    <dgm:cxn modelId="{39B7132D-EBAF-414B-AA6F-069DF0EA0D0F}" type="presOf" srcId="{DDB8CE4F-CE76-4A1C-BE59-A3BDD44246A5}" destId="{4B7D1E48-817F-465B-AC4D-B0B148A87638}" srcOrd="0" destOrd="0" presId="urn:microsoft.com/office/officeart/2008/layout/HorizontalMultiLevelHierarchy"/>
    <dgm:cxn modelId="{A3009100-EF45-4203-8357-60B585A53BE7}" type="presOf" srcId="{20401A3F-37A4-4290-8E80-8086A65D45D8}" destId="{FC963944-BDBE-4FB2-8E68-7A6280819393}" srcOrd="0" destOrd="0" presId="urn:microsoft.com/office/officeart/2008/layout/HorizontalMultiLevelHierarchy"/>
    <dgm:cxn modelId="{C06F0E71-1270-4553-919D-2E4AB7895393}" srcId="{AE611A79-3BA9-4CEC-A475-3CA73356331B}" destId="{27D815D0-CC38-4BAF-858C-650CBD66E378}" srcOrd="1" destOrd="0" parTransId="{A434DACD-4F51-48A1-963C-0E239D4AE218}" sibTransId="{ABEF605C-EEFB-4F3D-8D28-EBB58938B60D}"/>
    <dgm:cxn modelId="{D94577EA-07DA-4D2C-BA36-091E82EA4C21}" type="presOf" srcId="{17DBC74D-5B20-4694-A67B-C2C03A26B186}" destId="{7B0C012A-5D93-4F0D-8468-6950324EAA9C}" srcOrd="0" destOrd="0" presId="urn:microsoft.com/office/officeart/2008/layout/HorizontalMultiLevelHierarchy"/>
    <dgm:cxn modelId="{3601364D-0DAE-48E4-8CA0-57C81FC2EC45}" srcId="{60A0BD62-C5A7-4A4B-BA44-1634BF2B1471}" destId="{0C56B96F-A3A9-46EA-9BFA-02ECD86E9605}" srcOrd="1" destOrd="0" parTransId="{5A71D694-11CA-4F30-BA1F-A77AB3EBF01D}" sibTransId="{D56781BC-78C9-490F-950F-73117AE5334B}"/>
    <dgm:cxn modelId="{9D871672-4C2B-425B-BA79-B78DE4C374DE}" type="presOf" srcId="{86390FF6-7D87-43A4-92DC-6B628F9F92B7}" destId="{DCA1806A-8FD8-47E4-9C78-444D8A18CFCB}" srcOrd="1"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76A05CBA-90F0-4597-BF7C-1F450C63DE34}" srcId="{60A0BD62-C5A7-4A4B-BA44-1634BF2B1471}" destId="{6652A56B-22E7-49C6-AB08-5091D4658DB8}" srcOrd="4" destOrd="0" parTransId="{9E0D6EC6-F975-46EE-BC83-C057CDEF4C1A}" sibTransId="{89C96C2B-BAA2-4D39-AEFE-5CA86620B447}"/>
    <dgm:cxn modelId="{F7169E7E-6579-4C85-BAC5-7C585732A128}" type="presOf" srcId="{6438E92B-387C-48B2-A9F0-525C7CA41205}" destId="{19509E2C-BB5D-4784-9509-EEFD1E7C3C41}" srcOrd="1" destOrd="0" presId="urn:microsoft.com/office/officeart/2008/layout/HorizontalMultiLevelHierarchy"/>
    <dgm:cxn modelId="{18EA0FBC-0E35-4C1A-B6F1-F73967A1AFAC}" type="presOf" srcId="{8F4BE84B-D3BC-4822-92D4-D4EFC9F18A97}" destId="{0533920B-F57C-4F71-BA9B-C12DDAB8A66D}" srcOrd="0" destOrd="0" presId="urn:microsoft.com/office/officeart/2008/layout/HorizontalMultiLevelHierarchy"/>
    <dgm:cxn modelId="{78ECE954-11CE-4F8B-A13A-4DC16EEBA400}" type="presOf" srcId="{286C09E8-3D7B-46C7-9E8C-69DAB33FDCA1}" destId="{229609CD-1280-4C89-8833-25152B7D0727}" srcOrd="1"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511B5F19-66D2-4A33-9607-798548C63C8A}" type="presOf" srcId="{8A7BD9B4-7B40-4E61-9BAE-AD6CD4345B75}" destId="{D863AAE1-2FD7-4F7B-8B3F-DB3419768A18}" srcOrd="1" destOrd="0" presId="urn:microsoft.com/office/officeart/2008/layout/HorizontalMultiLevelHierarchy"/>
    <dgm:cxn modelId="{21D1C0E4-9797-434D-9DE5-9DC83B1DCDD9}" type="presOf" srcId="{E01421DF-0AFF-4E8C-BF1D-1D1C6354AF62}" destId="{B3188401-A9D4-4EC0-8E39-E4188EDDF95A}" srcOrd="0"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3CE40403-98ED-4532-B46D-9B6667339712}" type="presOf" srcId="{6652A56B-22E7-49C6-AB08-5091D4658DB8}" destId="{B3645E29-B89A-47C4-8E7B-2A9F1A3C7666}" srcOrd="0" destOrd="0" presId="urn:microsoft.com/office/officeart/2008/layout/HorizontalMultiLevelHierarchy"/>
    <dgm:cxn modelId="{09C80AE3-AC4A-47CA-849A-46572982388A}" type="presOf" srcId="{0FB91FCC-FD52-41C2-B761-AE011C16C554}" destId="{6CAD1BDC-6E2D-4FBC-B4C1-B878349B8E0C}" srcOrd="1" destOrd="0" presId="urn:microsoft.com/office/officeart/2008/layout/HorizontalMultiLevelHierarchy"/>
    <dgm:cxn modelId="{9EB8FD67-411F-4B99-851C-2E4BE25AF55E}" srcId="{B104313A-EE61-43A5-9B82-CBA1CFC9F548}" destId="{7551CD56-536E-4895-9CF2-2756481726B4}" srcOrd="1" destOrd="0" parTransId="{0F67A298-D1B4-4605-B896-AC4D5848A800}" sibTransId="{D2925E6E-861C-4D6F-8C7F-B5F379699556}"/>
    <dgm:cxn modelId="{8CB41CC3-5EBD-4CFD-80F6-92E663EAD4EF}" type="presOf" srcId="{1CF24E2F-AD82-4120-AA93-5B14B6DBD7D1}" destId="{43E45302-320B-42B9-8045-AE9D80CEE23C}" srcOrd="1" destOrd="0" presId="urn:microsoft.com/office/officeart/2008/layout/HorizontalMultiLevelHierarchy"/>
    <dgm:cxn modelId="{3E9E84C9-31E7-4F16-AEDE-69ABD906B5DB}" type="presOf" srcId="{76CBEA25-ACE7-4B7B-B4DC-78C2798FFEFD}" destId="{27BC5659-DFE0-4B41-A93D-3D62832ED832}" srcOrd="0" destOrd="0" presId="urn:microsoft.com/office/officeart/2008/layout/HorizontalMultiLevelHierarchy"/>
    <dgm:cxn modelId="{AF1CD3C0-876F-4483-B2B9-459524486174}" type="presOf" srcId="{60A0BD62-C5A7-4A4B-BA44-1634BF2B1471}" destId="{3B140270-206A-4593-B207-078BEB5D0B10}" srcOrd="0" destOrd="0" presId="urn:microsoft.com/office/officeart/2008/layout/HorizontalMultiLevelHierarchy"/>
    <dgm:cxn modelId="{5334CE8D-1F28-4F9D-A636-BB7E66C0E7BC}" type="presOf" srcId="{0FB91FCC-FD52-41C2-B761-AE011C16C554}" destId="{C72102BD-F9F4-4E37-BCA2-456CEBC6015B}" srcOrd="0" destOrd="0" presId="urn:microsoft.com/office/officeart/2008/layout/HorizontalMultiLevelHierarchy"/>
    <dgm:cxn modelId="{13A3894C-9861-47B4-84D1-85501AF72FA7}" type="presOf" srcId="{6DCBAF4E-C4FD-411E-890C-95C3351FC1DE}" destId="{0737CD36-67D1-4E58-AE34-CE324200677A}" srcOrd="0" destOrd="0" presId="urn:microsoft.com/office/officeart/2008/layout/HorizontalMultiLevelHierarchy"/>
    <dgm:cxn modelId="{3661BDE3-DFB1-48E1-BA30-889DBE69DA1B}" srcId="{20401A3F-37A4-4290-8E80-8086A65D45D8}" destId="{E01421DF-0AFF-4E8C-BF1D-1D1C6354AF62}" srcOrd="2" destOrd="0" parTransId="{6438E92B-387C-48B2-A9F0-525C7CA41205}" sibTransId="{000DFDD9-0B66-4D40-8CCC-D831A2306E38}"/>
    <dgm:cxn modelId="{9E8FEB1D-2B9B-4892-A865-63E2AE78E131}" srcId="{0C56B96F-A3A9-46EA-9BFA-02ECD86E9605}" destId="{EA339F95-17A1-439F-8293-9200A9062E41}" srcOrd="0" destOrd="0" parTransId="{CF2E5B46-08F7-4F6D-8E4C-880A989C1FB2}" sibTransId="{4ECF9190-2C94-42ED-8CA3-AF14EDF57406}"/>
    <dgm:cxn modelId="{2E815088-9983-4CA4-A911-BEAA4D4167E4}" type="presOf" srcId="{8C3778B9-DB10-4146-868C-A6DECC0D5443}" destId="{E07AEC51-6506-419B-9349-80EF1D901FA8}" srcOrd="1" destOrd="0" presId="urn:microsoft.com/office/officeart/2008/layout/HorizontalMultiLevelHierarchy"/>
    <dgm:cxn modelId="{5C0336E1-ADFD-465B-BD28-D5AB050AD5C1}" type="presOf" srcId="{821E8137-8BB5-4C03-B620-03402AE9D110}" destId="{1EEC2296-A0DB-444D-A8A0-91090199EB20}" srcOrd="0"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AE1FE52B-E5DA-4B7C-98FF-FE38657F8FC4}" srcId="{20401A3F-37A4-4290-8E80-8086A65D45D8}" destId="{0DD37289-2A38-4215-B70F-DC76AED8BC28}" srcOrd="0" destOrd="0" parTransId="{495C3493-FE13-47B3-8143-124E25D2D592}" sibTransId="{62E9FC6F-129F-419F-9FC5-1DCBFF091083}"/>
    <dgm:cxn modelId="{62CCC118-5B13-4107-AD03-64798C54CE86}" type="presOf" srcId="{B104313A-EE61-43A5-9B82-CBA1CFC9F548}" destId="{2CEF3744-5802-4C37-ACCC-63847C3841EA}" srcOrd="0" destOrd="0" presId="urn:microsoft.com/office/officeart/2008/layout/HorizontalMultiLevelHierarchy"/>
    <dgm:cxn modelId="{23D1B2DC-DFA5-44A1-A1A5-FCCB0F77F815}" type="presOf" srcId="{1B1DDE9E-C6B9-4500-B12E-7FE808CCB800}" destId="{9808C5B4-8D29-42C9-B737-06377246B326}" srcOrd="0"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881452BC-9AA1-4CA5-A898-E1F0055BF27F}" type="presOf" srcId="{3DA4DC4E-560F-4504-A02D-E1E49A7705B2}" destId="{C52D7D3E-D84A-4D63-ACF6-9D8392E4EC04}" srcOrd="0" destOrd="0" presId="urn:microsoft.com/office/officeart/2008/layout/HorizontalMultiLevelHierarchy"/>
    <dgm:cxn modelId="{0AF87B1D-B9E3-438C-A882-5FF6C9913DD7}" type="presOf" srcId="{8F4BE84B-D3BC-4822-92D4-D4EFC9F18A97}" destId="{4E868D01-0694-4FFA-8FEB-ECC7590B8ADF}" srcOrd="1" destOrd="0" presId="urn:microsoft.com/office/officeart/2008/layout/HorizontalMultiLevelHierarchy"/>
    <dgm:cxn modelId="{3B1A42D6-42B6-4AC4-ADA6-7F57A0B737AC}" type="presOf" srcId="{BB05ABAC-3C61-4F56-9F3C-350EC85D0409}" destId="{E47117BE-F56F-4BBF-9479-7580AB426238}" srcOrd="0" destOrd="0" presId="urn:microsoft.com/office/officeart/2008/layout/HorizontalMultiLevelHierarchy"/>
    <dgm:cxn modelId="{CAE83E73-C69A-4BEB-92D3-19D1F6EFABCA}" type="presOf" srcId="{495C3493-FE13-47B3-8143-124E25D2D592}" destId="{7D5696A7-6945-4E05-9BAC-366071A49389}" srcOrd="1" destOrd="0" presId="urn:microsoft.com/office/officeart/2008/layout/HorizontalMultiLevelHierarchy"/>
    <dgm:cxn modelId="{9238F01A-D7ED-4123-A89D-7A28CCF08B69}" type="presOf" srcId="{BC7FFCC0-0655-44DD-B0CC-C2A3706205F0}" destId="{9A3E56B3-72DB-4354-ADE1-51117ED54078}" srcOrd="1" destOrd="0" presId="urn:microsoft.com/office/officeart/2008/layout/HorizontalMultiLevelHierarchy"/>
    <dgm:cxn modelId="{FE42D844-7713-4523-A5DB-43E8421833C6}" type="presOf" srcId="{C016FD38-EBD2-4AD6-BA60-E3CF73572E84}" destId="{DD23752A-D85A-4BD5-836E-1F4BB3699828}" srcOrd="0" destOrd="0" presId="urn:microsoft.com/office/officeart/2008/layout/HorizontalMultiLevelHierarchy"/>
    <dgm:cxn modelId="{85264165-DD04-4E24-8FC1-7B74F2CD3F60}" type="presOf" srcId="{8DC962E9-60C0-480B-B759-B950657BFF71}" destId="{615C08A8-B19A-44EB-A167-77E4EC2E0A6B}" srcOrd="1"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5A1666E0-7323-4D57-B08E-3D8C37E0ED43}" srcId="{60A0BD62-C5A7-4A4B-BA44-1634BF2B1471}" destId="{20401A3F-37A4-4290-8E80-8086A65D45D8}" srcOrd="5" destOrd="0" parTransId="{8F4BE84B-D3BC-4822-92D4-D4EFC9F18A97}" sibTransId="{227CCA9A-69B4-4301-A05A-DAEAF4A35645}"/>
    <dgm:cxn modelId="{DE0319CF-C307-4C11-AF0A-A6E322ADEA78}" srcId="{60A0BD62-C5A7-4A4B-BA44-1634BF2B1471}" destId="{6DCBAF4E-C4FD-411E-890C-95C3351FC1DE}" srcOrd="3" destOrd="0" parTransId="{1CF24E2F-AD82-4120-AA93-5B14B6DBD7D1}" sibTransId="{623E6A04-1B62-4190-BB66-985786569856}"/>
    <dgm:cxn modelId="{9563927D-0C62-4B63-9A59-345DFC9CDE9D}" type="presOf" srcId="{86390FF6-7D87-43A4-92DC-6B628F9F92B7}" destId="{9BEE41B3-D129-4F89-BF22-5F015AE7E4E2}" srcOrd="0" destOrd="0" presId="urn:microsoft.com/office/officeart/2008/layout/HorizontalMultiLevelHierarchy"/>
    <dgm:cxn modelId="{666774FD-44DE-4516-B03E-6EEA1DA52327}" type="presOf" srcId="{1B3AC5B5-287B-471E-9FC0-471EE76171CA}" destId="{66B6F902-4DA7-4861-B515-65201D5A3653}" srcOrd="0" destOrd="0" presId="urn:microsoft.com/office/officeart/2008/layout/HorizontalMultiLevelHierarchy"/>
    <dgm:cxn modelId="{909146C1-9280-4FFE-9FD7-C0E48591D2DE}" type="presOf" srcId="{7551CD56-536E-4895-9CF2-2756481726B4}" destId="{9535E006-A4DB-4995-B451-5BF3B1F50036}" srcOrd="0" destOrd="0" presId="urn:microsoft.com/office/officeart/2008/layout/HorizontalMultiLevelHierarchy"/>
    <dgm:cxn modelId="{56725B3E-124C-4F46-8CA7-FA5114F48401}" type="presOf" srcId="{CF2E5B46-08F7-4F6D-8E4C-880A989C1FB2}" destId="{D415A7EB-C1F5-4EC4-90B6-42DD9F34DB59}" srcOrd="1" destOrd="0" presId="urn:microsoft.com/office/officeart/2008/layout/HorizontalMultiLevelHierarchy"/>
    <dgm:cxn modelId="{4220A1FC-D447-4327-8A2A-05C0E4FAAD14}" type="presOf" srcId="{0F67A298-D1B4-4605-B896-AC4D5848A800}" destId="{68463B4A-7D44-451E-A122-C1FA51A9DA16}" srcOrd="0" destOrd="0" presId="urn:microsoft.com/office/officeart/2008/layout/HorizontalMultiLevelHierarchy"/>
    <dgm:cxn modelId="{A7659CD1-E729-4E74-A965-1E2961A760D7}" type="presOf" srcId="{C27A2B4A-B09C-40F8-B589-878DB71AA82B}" destId="{80C30053-A16B-41BF-B8F1-130F91309B26}" srcOrd="1" destOrd="0" presId="urn:microsoft.com/office/officeart/2008/layout/HorizontalMultiLevelHierarchy"/>
    <dgm:cxn modelId="{70719A4D-5C83-412E-8FBA-889C3E818ED9}" type="presOf" srcId="{8DC962E9-60C0-480B-B759-B950657BFF71}" destId="{C261FBE6-88BF-4329-9526-914872454D2C}" srcOrd="0" destOrd="0" presId="urn:microsoft.com/office/officeart/2008/layout/HorizontalMultiLevelHierarchy"/>
    <dgm:cxn modelId="{558DF8BE-E2BF-4F4F-8D8B-4E0DE95388B3}" type="presOf" srcId="{0C56B96F-A3A9-46EA-9BFA-02ECD86E9605}" destId="{C1D6244C-777F-4EFE-8865-3A5F43948CCC}" srcOrd="0" destOrd="0" presId="urn:microsoft.com/office/officeart/2008/layout/HorizontalMultiLevelHierarchy"/>
    <dgm:cxn modelId="{FF8A4598-4C84-4256-8194-4506B4BB6F65}" type="presOf" srcId="{AE611A79-3BA9-4CEC-A475-3CA73356331B}" destId="{77557131-6E8D-42B7-BEE3-50D2FCC61EDB}" srcOrd="0" destOrd="0" presId="urn:microsoft.com/office/officeart/2008/layout/HorizontalMultiLevelHierarchy"/>
    <dgm:cxn modelId="{69ADF546-B65C-4385-89D7-49CC529771AA}" type="presOf" srcId="{27D815D0-CC38-4BAF-858C-650CBD66E378}" destId="{4330ECE1-F0F4-40D0-85F6-178AB7D6C737}" srcOrd="0" destOrd="0" presId="urn:microsoft.com/office/officeart/2008/layout/HorizontalMultiLevelHierarchy"/>
    <dgm:cxn modelId="{5F681EBF-FE57-4DC8-A6DD-A7263EE7280D}" srcId="{B104313A-EE61-43A5-9B82-CBA1CFC9F548}" destId="{76CBEA25-ACE7-4B7B-B4DC-78C2798FFEFD}" srcOrd="0" destOrd="0" parTransId="{86390FF6-7D87-43A4-92DC-6B628F9F92B7}" sibTransId="{02DE94DB-A948-4700-97F7-80F60C270037}"/>
    <dgm:cxn modelId="{55569D9E-C0AF-437E-B8CA-AC29E6CDA3FF}" type="presOf" srcId="{9E0D6EC6-F975-46EE-BC83-C057CDEF4C1A}" destId="{10013F09-6294-4971-A432-C7FC4A477B91}" srcOrd="0" destOrd="0" presId="urn:microsoft.com/office/officeart/2008/layout/HorizontalMultiLevelHierarchy"/>
    <dgm:cxn modelId="{9C086D13-9925-4D51-81C8-837FF7AB41BF}" type="presOf" srcId="{6438E92B-387C-48B2-A9F0-525C7CA41205}" destId="{91EC878E-FD2D-4F76-B991-1628F8683914}" srcOrd="0" destOrd="0" presId="urn:microsoft.com/office/officeart/2008/layout/HorizontalMultiLevelHierarchy"/>
    <dgm:cxn modelId="{0F9E6B09-CB99-4644-822C-24736F2C8A9B}" type="presOf" srcId="{BF122EAC-738E-4A7D-9C1D-A32CF9E3BD36}" destId="{AA0F5732-0A98-4CA9-8367-6F8676AC6428}" srcOrd="0"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C08076AE-AA73-4058-9C2B-9CC0346C7FD4}" srcId="{6DCBAF4E-C4FD-411E-890C-95C3351FC1DE}" destId="{17DBC74D-5B20-4694-A67B-C2C03A26B186}" srcOrd="0" destOrd="0" parTransId="{8DC962E9-60C0-480B-B759-B950657BFF71}" sibTransId="{B4FEF582-3A5F-4BA0-8EDD-6F089FD1EB38}"/>
    <dgm:cxn modelId="{66CC84C8-4C19-4FA6-B8B9-63B29992EC62}" type="presOf" srcId="{A434DACD-4F51-48A1-963C-0E239D4AE218}" destId="{545AF0FD-049E-44B5-99A6-F8825C22CEF0}" srcOrd="1" destOrd="0" presId="urn:microsoft.com/office/officeart/2008/layout/HorizontalMultiLevelHierarchy"/>
    <dgm:cxn modelId="{CBB160D4-64AF-439C-9A86-5A88374A1F81}" type="presOf" srcId="{A849F6F9-3468-476A-BDEA-56B8431E1C43}" destId="{37123308-FA36-48EB-9486-286B790F7A6D}" srcOrd="0" destOrd="0" presId="urn:microsoft.com/office/officeart/2008/layout/HorizontalMultiLevelHierarchy"/>
    <dgm:cxn modelId="{C260474B-5E0D-446A-8B1B-66CE50B1B888}" type="presOf" srcId="{1B3AC5B5-287B-471E-9FC0-471EE76171CA}" destId="{E1721A4D-A672-407D-89E5-F49909F80D84}" srcOrd="1" destOrd="0" presId="urn:microsoft.com/office/officeart/2008/layout/HorizontalMultiLevelHierarchy"/>
    <dgm:cxn modelId="{72ECDFCD-9C96-4E02-BA42-69E199362E80}" type="presOf" srcId="{8A7BD9B4-7B40-4E61-9BAE-AD6CD4345B75}" destId="{4BA59F0C-37D8-4678-A656-9ADC349A1059}" srcOrd="0" destOrd="0" presId="urn:microsoft.com/office/officeart/2008/layout/HorizontalMultiLevelHierarchy"/>
    <dgm:cxn modelId="{597C1C76-0645-4FEE-840B-3D296A2ABD07}" type="presParOf" srcId="{C52D7D3E-D84A-4D63-ACF6-9D8392E4EC04}" destId="{233EEFF0-C29A-4D43-B778-CD0796E9ABDF}" srcOrd="0" destOrd="0" presId="urn:microsoft.com/office/officeart/2008/layout/HorizontalMultiLevelHierarchy"/>
    <dgm:cxn modelId="{3BCB4664-1FC5-43D8-8F48-7627123360CA}" type="presParOf" srcId="{233EEFF0-C29A-4D43-B778-CD0796E9ABDF}" destId="{3B140270-206A-4593-B207-078BEB5D0B10}" srcOrd="0" destOrd="0" presId="urn:microsoft.com/office/officeart/2008/layout/HorizontalMultiLevelHierarchy"/>
    <dgm:cxn modelId="{DC0889B6-B2E4-43F1-873F-B31287AC98C8}" type="presParOf" srcId="{233EEFF0-C29A-4D43-B778-CD0796E9ABDF}" destId="{3A3749F9-4652-4B41-87B0-67A27AEBC569}" srcOrd="1" destOrd="0" presId="urn:microsoft.com/office/officeart/2008/layout/HorizontalMultiLevelHierarchy"/>
    <dgm:cxn modelId="{D1965EA6-19DB-4762-B307-FD9AA5D5D8B6}" type="presParOf" srcId="{3A3749F9-4652-4B41-87B0-67A27AEBC569}" destId="{66B6F902-4DA7-4861-B515-65201D5A3653}" srcOrd="0" destOrd="0" presId="urn:microsoft.com/office/officeart/2008/layout/HorizontalMultiLevelHierarchy"/>
    <dgm:cxn modelId="{EC057A40-C0BC-4AE6-B91C-FA439BFC556C}" type="presParOf" srcId="{66B6F902-4DA7-4861-B515-65201D5A3653}" destId="{E1721A4D-A672-407D-89E5-F49909F80D84}" srcOrd="0" destOrd="0" presId="urn:microsoft.com/office/officeart/2008/layout/HorizontalMultiLevelHierarchy"/>
    <dgm:cxn modelId="{49122EF0-9ED4-40D8-AA10-C38134F46E2E}" type="presParOf" srcId="{3A3749F9-4652-4B41-87B0-67A27AEBC569}" destId="{F34EFD3A-6B42-4DB8-AD1D-9FBCF6A2D6AA}" srcOrd="1" destOrd="0" presId="urn:microsoft.com/office/officeart/2008/layout/HorizontalMultiLevelHierarchy"/>
    <dgm:cxn modelId="{20A21AF3-9DED-4D62-934E-DBE7E62D301D}" type="presParOf" srcId="{F34EFD3A-6B42-4DB8-AD1D-9FBCF6A2D6AA}" destId="{77557131-6E8D-42B7-BEE3-50D2FCC61EDB}" srcOrd="0" destOrd="0" presId="urn:microsoft.com/office/officeart/2008/layout/HorizontalMultiLevelHierarchy"/>
    <dgm:cxn modelId="{09427749-7F68-4701-A2D4-E5BFBCAC8483}" type="presParOf" srcId="{F34EFD3A-6B42-4DB8-AD1D-9FBCF6A2D6AA}" destId="{02F80A68-B2E6-455E-8D4F-0BCE8D3D4B39}" srcOrd="1" destOrd="0" presId="urn:microsoft.com/office/officeart/2008/layout/HorizontalMultiLevelHierarchy"/>
    <dgm:cxn modelId="{86124618-2874-4FBD-9E4F-DA50A8857519}" type="presParOf" srcId="{02F80A68-B2E6-455E-8D4F-0BCE8D3D4B39}" destId="{C72102BD-F9F4-4E37-BCA2-456CEBC6015B}" srcOrd="0" destOrd="0" presId="urn:microsoft.com/office/officeart/2008/layout/HorizontalMultiLevelHierarchy"/>
    <dgm:cxn modelId="{F1B9F246-3BF5-44A9-A723-0E29DFB5DCB3}" type="presParOf" srcId="{C72102BD-F9F4-4E37-BCA2-456CEBC6015B}" destId="{6CAD1BDC-6E2D-4FBC-B4C1-B878349B8E0C}" srcOrd="0" destOrd="0" presId="urn:microsoft.com/office/officeart/2008/layout/HorizontalMultiLevelHierarchy"/>
    <dgm:cxn modelId="{B75AFA65-023D-4FA7-9B94-046F6901F72E}" type="presParOf" srcId="{02F80A68-B2E6-455E-8D4F-0BCE8D3D4B39}" destId="{4C422975-F42C-447A-80EF-EC84053E64C6}" srcOrd="1" destOrd="0" presId="urn:microsoft.com/office/officeart/2008/layout/HorizontalMultiLevelHierarchy"/>
    <dgm:cxn modelId="{DBE6EF89-0EF6-4BF6-A31E-A1854467964C}" type="presParOf" srcId="{4C422975-F42C-447A-80EF-EC84053E64C6}" destId="{E47117BE-F56F-4BBF-9479-7580AB426238}" srcOrd="0" destOrd="0" presId="urn:microsoft.com/office/officeart/2008/layout/HorizontalMultiLevelHierarchy"/>
    <dgm:cxn modelId="{E2CA783C-89AE-44B2-9C50-EA2DA0D601C9}" type="presParOf" srcId="{4C422975-F42C-447A-80EF-EC84053E64C6}" destId="{1E2DACFF-D015-4595-A53E-E610D4CB296C}" srcOrd="1" destOrd="0" presId="urn:microsoft.com/office/officeart/2008/layout/HorizontalMultiLevelHierarchy"/>
    <dgm:cxn modelId="{1AF40EA0-7E72-4344-90A7-B936ED445E51}" type="presParOf" srcId="{02F80A68-B2E6-455E-8D4F-0BCE8D3D4B39}" destId="{34A29469-37C4-40DD-AF89-18CA320E9649}" srcOrd="2" destOrd="0" presId="urn:microsoft.com/office/officeart/2008/layout/HorizontalMultiLevelHierarchy"/>
    <dgm:cxn modelId="{295C1E66-BE62-45FB-8235-9ED33ABD3534}" type="presParOf" srcId="{34A29469-37C4-40DD-AF89-18CA320E9649}" destId="{545AF0FD-049E-44B5-99A6-F8825C22CEF0}" srcOrd="0" destOrd="0" presId="urn:microsoft.com/office/officeart/2008/layout/HorizontalMultiLevelHierarchy"/>
    <dgm:cxn modelId="{3BA36C48-FBF4-4533-8790-47D983512A4C}" type="presParOf" srcId="{02F80A68-B2E6-455E-8D4F-0BCE8D3D4B39}" destId="{B06AB744-BB68-47C2-998C-898A5A18C200}" srcOrd="3" destOrd="0" presId="urn:microsoft.com/office/officeart/2008/layout/HorizontalMultiLevelHierarchy"/>
    <dgm:cxn modelId="{D3503B8D-1A21-48FB-BE02-7395D70B9E18}" type="presParOf" srcId="{B06AB744-BB68-47C2-998C-898A5A18C200}" destId="{4330ECE1-F0F4-40D0-85F6-178AB7D6C737}" srcOrd="0" destOrd="0" presId="urn:microsoft.com/office/officeart/2008/layout/HorizontalMultiLevelHierarchy"/>
    <dgm:cxn modelId="{3C36FCFE-DC1B-4105-A511-F0C86E283E7E}" type="presParOf" srcId="{B06AB744-BB68-47C2-998C-898A5A18C200}" destId="{4D661D76-8E9D-4144-BF22-C4835DA8972B}" srcOrd="1" destOrd="0" presId="urn:microsoft.com/office/officeart/2008/layout/HorizontalMultiLevelHierarchy"/>
    <dgm:cxn modelId="{15C7D7D1-237A-4B22-ADA8-BA69EA3586AD}" type="presParOf" srcId="{02F80A68-B2E6-455E-8D4F-0BCE8D3D4B39}" destId="{4B7D1E48-817F-465B-AC4D-B0B148A87638}" srcOrd="4" destOrd="0" presId="urn:microsoft.com/office/officeart/2008/layout/HorizontalMultiLevelHierarchy"/>
    <dgm:cxn modelId="{7DBF8DA6-DFF2-4CC3-B9DC-C7AA5CC1F78C}" type="presParOf" srcId="{4B7D1E48-817F-465B-AC4D-B0B148A87638}" destId="{8D751606-52A4-41A9-9A8D-5170040F3945}" srcOrd="0" destOrd="0" presId="urn:microsoft.com/office/officeart/2008/layout/HorizontalMultiLevelHierarchy"/>
    <dgm:cxn modelId="{311EF85A-31C0-4D70-8A07-2C8E53163898}" type="presParOf" srcId="{02F80A68-B2E6-455E-8D4F-0BCE8D3D4B39}" destId="{F5F268B2-1B57-47C8-8B6F-0BF87F244E96}" srcOrd="5" destOrd="0" presId="urn:microsoft.com/office/officeart/2008/layout/HorizontalMultiLevelHierarchy"/>
    <dgm:cxn modelId="{2A562BBF-A3EE-4092-97FA-1FCE5653A099}" type="presParOf" srcId="{F5F268B2-1B57-47C8-8B6F-0BF87F244E96}" destId="{37123308-FA36-48EB-9486-286B790F7A6D}" srcOrd="0" destOrd="0" presId="urn:microsoft.com/office/officeart/2008/layout/HorizontalMultiLevelHierarchy"/>
    <dgm:cxn modelId="{6A1782A7-E014-4264-B34C-0319BDDD8DDE}" type="presParOf" srcId="{F5F268B2-1B57-47C8-8B6F-0BF87F244E96}" destId="{2FEE768C-AF01-4E7F-A405-DBD6EDA97A8B}" srcOrd="1" destOrd="0" presId="urn:microsoft.com/office/officeart/2008/layout/HorizontalMultiLevelHierarchy"/>
    <dgm:cxn modelId="{465123BB-4CF9-4796-9A51-5884735E23E0}" type="presParOf" srcId="{02F80A68-B2E6-455E-8D4F-0BCE8D3D4B39}" destId="{65FEC7F3-6514-492E-BF02-452F3E476F66}" srcOrd="6" destOrd="0" presId="urn:microsoft.com/office/officeart/2008/layout/HorizontalMultiLevelHierarchy"/>
    <dgm:cxn modelId="{0035F696-685C-4762-8941-DC4B21657FEA}" type="presParOf" srcId="{65FEC7F3-6514-492E-BF02-452F3E476F66}" destId="{80C30053-A16B-41BF-B8F1-130F91309B26}" srcOrd="0" destOrd="0" presId="urn:microsoft.com/office/officeart/2008/layout/HorizontalMultiLevelHierarchy"/>
    <dgm:cxn modelId="{3EE0124E-5DCD-41D5-B0BD-ADA6CF4AA364}" type="presParOf" srcId="{02F80A68-B2E6-455E-8D4F-0BCE8D3D4B39}" destId="{87253914-53C9-4723-B08D-64CFDEAF89DA}" srcOrd="7" destOrd="0" presId="urn:microsoft.com/office/officeart/2008/layout/HorizontalMultiLevelHierarchy"/>
    <dgm:cxn modelId="{2F2A36B6-4C1C-4F19-BEED-5BC1CF0A0BA8}" type="presParOf" srcId="{87253914-53C9-4723-B08D-64CFDEAF89DA}" destId="{70792E3E-985B-4CF6-8910-B996840B7BB3}" srcOrd="0" destOrd="0" presId="urn:microsoft.com/office/officeart/2008/layout/HorizontalMultiLevelHierarchy"/>
    <dgm:cxn modelId="{DB315744-BB73-42E3-A8BB-F269C42B5ACF}" type="presParOf" srcId="{87253914-53C9-4723-B08D-64CFDEAF89DA}" destId="{8483A883-6205-43DD-95E2-B2DABA276718}" srcOrd="1" destOrd="0" presId="urn:microsoft.com/office/officeart/2008/layout/HorizontalMultiLevelHierarchy"/>
    <dgm:cxn modelId="{F3A918A4-C927-403F-B8D0-988769900D9E}" type="presParOf" srcId="{02F80A68-B2E6-455E-8D4F-0BCE8D3D4B39}" destId="{FA7DB93D-617F-4631-875E-E72E33E072F2}" srcOrd="8" destOrd="0" presId="urn:microsoft.com/office/officeart/2008/layout/HorizontalMultiLevelHierarchy"/>
    <dgm:cxn modelId="{BCE1CCC7-CF94-464D-9B5E-6E0E826E72E1}" type="presParOf" srcId="{FA7DB93D-617F-4631-875E-E72E33E072F2}" destId="{E07AEC51-6506-419B-9349-80EF1D901FA8}" srcOrd="0" destOrd="0" presId="urn:microsoft.com/office/officeart/2008/layout/HorizontalMultiLevelHierarchy"/>
    <dgm:cxn modelId="{D93D9C17-B204-4248-BF9E-70236E654F50}" type="presParOf" srcId="{02F80A68-B2E6-455E-8D4F-0BCE8D3D4B39}" destId="{E31BE4C6-90A7-483A-B92A-46E67DCEC9DD}" srcOrd="9" destOrd="0" presId="urn:microsoft.com/office/officeart/2008/layout/HorizontalMultiLevelHierarchy"/>
    <dgm:cxn modelId="{3B4F8C5E-5CF9-451C-ACD1-A8C82AB1B60F}" type="presParOf" srcId="{E31BE4C6-90A7-483A-B92A-46E67DCEC9DD}" destId="{AA0F5732-0A98-4CA9-8367-6F8676AC6428}" srcOrd="0" destOrd="0" presId="urn:microsoft.com/office/officeart/2008/layout/HorizontalMultiLevelHierarchy"/>
    <dgm:cxn modelId="{8C4CD059-7C8A-4960-A428-8A73BE97220A}" type="presParOf" srcId="{E31BE4C6-90A7-483A-B92A-46E67DCEC9DD}" destId="{C20AD1B8-FC93-4E94-95E9-E5182094DD43}" srcOrd="1" destOrd="0" presId="urn:microsoft.com/office/officeart/2008/layout/HorizontalMultiLevelHierarchy"/>
    <dgm:cxn modelId="{5C63039C-50E0-4F1D-A383-BB28A536DDE8}" type="presParOf" srcId="{3A3749F9-4652-4B41-87B0-67A27AEBC569}" destId="{AA3FBFAB-F48E-4894-9A4E-445EC0BC22C6}" srcOrd="2" destOrd="0" presId="urn:microsoft.com/office/officeart/2008/layout/HorizontalMultiLevelHierarchy"/>
    <dgm:cxn modelId="{F1684B3C-9094-4B3B-A48D-9CB3816DACBC}" type="presParOf" srcId="{AA3FBFAB-F48E-4894-9A4E-445EC0BC22C6}" destId="{782FCDAE-0185-4587-8F65-7CD2DAB74BA1}" srcOrd="0" destOrd="0" presId="urn:microsoft.com/office/officeart/2008/layout/HorizontalMultiLevelHierarchy"/>
    <dgm:cxn modelId="{94B691A0-9506-4DBD-A2AB-32C894D80413}" type="presParOf" srcId="{3A3749F9-4652-4B41-87B0-67A27AEBC569}" destId="{22491BCF-EFA1-49F5-9E20-C60E19E55385}" srcOrd="3" destOrd="0" presId="urn:microsoft.com/office/officeart/2008/layout/HorizontalMultiLevelHierarchy"/>
    <dgm:cxn modelId="{A7A5CC45-90E6-4150-9A52-BEEE9325D723}" type="presParOf" srcId="{22491BCF-EFA1-49F5-9E20-C60E19E55385}" destId="{C1D6244C-777F-4EFE-8865-3A5F43948CCC}" srcOrd="0" destOrd="0" presId="urn:microsoft.com/office/officeart/2008/layout/HorizontalMultiLevelHierarchy"/>
    <dgm:cxn modelId="{36EA6DD9-A5AD-456D-9508-E3EA5E27C12D}" type="presParOf" srcId="{22491BCF-EFA1-49F5-9E20-C60E19E55385}" destId="{4A1A976E-E9C8-4C42-A71D-0CBAC27A8881}" srcOrd="1" destOrd="0" presId="urn:microsoft.com/office/officeart/2008/layout/HorizontalMultiLevelHierarchy"/>
    <dgm:cxn modelId="{AC6086ED-84AE-44AD-A4E9-721F31985A95}" type="presParOf" srcId="{4A1A976E-E9C8-4C42-A71D-0CBAC27A8881}" destId="{C8FAAA85-0A60-46E0-85D2-8DDC283433C4}" srcOrd="0" destOrd="0" presId="urn:microsoft.com/office/officeart/2008/layout/HorizontalMultiLevelHierarchy"/>
    <dgm:cxn modelId="{D34C3F56-6D36-417C-BE0C-34D291FEEB7B}" type="presParOf" srcId="{C8FAAA85-0A60-46E0-85D2-8DDC283433C4}" destId="{D415A7EB-C1F5-4EC4-90B6-42DD9F34DB59}" srcOrd="0" destOrd="0" presId="urn:microsoft.com/office/officeart/2008/layout/HorizontalMultiLevelHierarchy"/>
    <dgm:cxn modelId="{59A724A1-AC9D-442A-91A0-0CA57C846C1B}" type="presParOf" srcId="{4A1A976E-E9C8-4C42-A71D-0CBAC27A8881}" destId="{E7EB78BE-8E79-4EC2-8732-B622ACCAAC95}" srcOrd="1" destOrd="0" presId="urn:microsoft.com/office/officeart/2008/layout/HorizontalMultiLevelHierarchy"/>
    <dgm:cxn modelId="{94B1854A-840C-4D40-BA27-450CF7E03E55}" type="presParOf" srcId="{E7EB78BE-8E79-4EC2-8732-B622ACCAAC95}" destId="{102B32B8-ABBD-4AF3-A1A7-16354055B104}" srcOrd="0" destOrd="0" presId="urn:microsoft.com/office/officeart/2008/layout/HorizontalMultiLevelHierarchy"/>
    <dgm:cxn modelId="{8A6E9B38-C3AA-4F92-A472-F07462939CDE}" type="presParOf" srcId="{E7EB78BE-8E79-4EC2-8732-B622ACCAAC95}" destId="{D7A09C71-FC2A-48F6-9CE4-3B7181C4A8FE}" srcOrd="1" destOrd="0" presId="urn:microsoft.com/office/officeart/2008/layout/HorizontalMultiLevelHierarchy"/>
    <dgm:cxn modelId="{E80430A7-8E8F-4D79-A414-0F8BB765675A}" type="presParOf" srcId="{3A3749F9-4652-4B41-87B0-67A27AEBC569}" destId="{AB478AB7-B0F5-44D8-9ACA-DBA57909D016}" srcOrd="4" destOrd="0" presId="urn:microsoft.com/office/officeart/2008/layout/HorizontalMultiLevelHierarchy"/>
    <dgm:cxn modelId="{FD42E540-8565-4E77-BEED-596E6DA8879E}" type="presParOf" srcId="{AB478AB7-B0F5-44D8-9ACA-DBA57909D016}" destId="{229609CD-1280-4C89-8833-25152B7D0727}" srcOrd="0" destOrd="0" presId="urn:microsoft.com/office/officeart/2008/layout/HorizontalMultiLevelHierarchy"/>
    <dgm:cxn modelId="{E4D85A23-7541-4851-8A83-60B3A401DA93}" type="presParOf" srcId="{3A3749F9-4652-4B41-87B0-67A27AEBC569}" destId="{B87AFF56-D878-4A3F-9DD6-350116C4A4BB}" srcOrd="5" destOrd="0" presId="urn:microsoft.com/office/officeart/2008/layout/HorizontalMultiLevelHierarchy"/>
    <dgm:cxn modelId="{87C60B5A-7AC6-4FC8-AC31-68C8A0A0B4F8}" type="presParOf" srcId="{B87AFF56-D878-4A3F-9DD6-350116C4A4BB}" destId="{2CEF3744-5802-4C37-ACCC-63847C3841EA}" srcOrd="0" destOrd="0" presId="urn:microsoft.com/office/officeart/2008/layout/HorizontalMultiLevelHierarchy"/>
    <dgm:cxn modelId="{6D52FABD-31A6-4447-A554-1AB666BA4D6D}" type="presParOf" srcId="{B87AFF56-D878-4A3F-9DD6-350116C4A4BB}" destId="{ECCDCC35-1805-4485-9431-BEBCE8AF6313}" srcOrd="1" destOrd="0" presId="urn:microsoft.com/office/officeart/2008/layout/HorizontalMultiLevelHierarchy"/>
    <dgm:cxn modelId="{912341EC-B81A-49F0-BEAC-012EBDA8633A}" type="presParOf" srcId="{ECCDCC35-1805-4485-9431-BEBCE8AF6313}" destId="{9BEE41B3-D129-4F89-BF22-5F015AE7E4E2}" srcOrd="0" destOrd="0" presId="urn:microsoft.com/office/officeart/2008/layout/HorizontalMultiLevelHierarchy"/>
    <dgm:cxn modelId="{D1935C62-0C9C-44A8-BAC3-68E41327E38C}" type="presParOf" srcId="{9BEE41B3-D129-4F89-BF22-5F015AE7E4E2}" destId="{DCA1806A-8FD8-47E4-9C78-444D8A18CFCB}" srcOrd="0" destOrd="0" presId="urn:microsoft.com/office/officeart/2008/layout/HorizontalMultiLevelHierarchy"/>
    <dgm:cxn modelId="{3BD4B97A-6C32-4E4E-BBCC-1C6F2F945067}" type="presParOf" srcId="{ECCDCC35-1805-4485-9431-BEBCE8AF6313}" destId="{02E27E45-D5A2-479E-B705-7CF13CDD094D}" srcOrd="1" destOrd="0" presId="urn:microsoft.com/office/officeart/2008/layout/HorizontalMultiLevelHierarchy"/>
    <dgm:cxn modelId="{1441DD64-9665-4161-8761-7989D1AD0309}" type="presParOf" srcId="{02E27E45-D5A2-479E-B705-7CF13CDD094D}" destId="{27BC5659-DFE0-4B41-A93D-3D62832ED832}" srcOrd="0" destOrd="0" presId="urn:microsoft.com/office/officeart/2008/layout/HorizontalMultiLevelHierarchy"/>
    <dgm:cxn modelId="{24477790-9B3A-46B4-B94E-7D29A57572A4}" type="presParOf" srcId="{02E27E45-D5A2-479E-B705-7CF13CDD094D}" destId="{144DAEEC-0B6B-4B6C-BF7B-E8E5E3B799CC}" srcOrd="1" destOrd="0" presId="urn:microsoft.com/office/officeart/2008/layout/HorizontalMultiLevelHierarchy"/>
    <dgm:cxn modelId="{915CEAB8-682F-4AE0-9EAF-047C7A572BD7}" type="presParOf" srcId="{ECCDCC35-1805-4485-9431-BEBCE8AF6313}" destId="{68463B4A-7D44-451E-A122-C1FA51A9DA16}" srcOrd="2" destOrd="0" presId="urn:microsoft.com/office/officeart/2008/layout/HorizontalMultiLevelHierarchy"/>
    <dgm:cxn modelId="{2F7FF463-48AC-42B7-99BC-E4FD1EAB7A6E}" type="presParOf" srcId="{68463B4A-7D44-451E-A122-C1FA51A9DA16}" destId="{676DE2BD-244E-4B43-AA75-7BE9F2725397}" srcOrd="0" destOrd="0" presId="urn:microsoft.com/office/officeart/2008/layout/HorizontalMultiLevelHierarchy"/>
    <dgm:cxn modelId="{10FF523F-DAF4-42A7-83FA-989071E57091}" type="presParOf" srcId="{ECCDCC35-1805-4485-9431-BEBCE8AF6313}" destId="{C671614D-769F-4A99-8ECE-E8BBB7201CED}" srcOrd="3" destOrd="0" presId="urn:microsoft.com/office/officeart/2008/layout/HorizontalMultiLevelHierarchy"/>
    <dgm:cxn modelId="{A20217A1-8715-45A0-A180-3AC356395FBF}" type="presParOf" srcId="{C671614D-769F-4A99-8ECE-E8BBB7201CED}" destId="{9535E006-A4DB-4995-B451-5BF3B1F50036}" srcOrd="0" destOrd="0" presId="urn:microsoft.com/office/officeart/2008/layout/HorizontalMultiLevelHierarchy"/>
    <dgm:cxn modelId="{F8BA4F9E-92C6-4C83-A0A4-6BF15D7BC4D2}" type="presParOf" srcId="{C671614D-769F-4A99-8ECE-E8BBB7201CED}" destId="{CF68C548-DD77-40F0-AF5D-E3053B37A88F}" srcOrd="1" destOrd="0" presId="urn:microsoft.com/office/officeart/2008/layout/HorizontalMultiLevelHierarchy"/>
    <dgm:cxn modelId="{3B976E99-8F5B-4B78-9AFA-6BDF6BD0BEEB}" type="presParOf" srcId="{3A3749F9-4652-4B41-87B0-67A27AEBC569}" destId="{C0549958-C0D7-4734-B285-167449E3EF2B}" srcOrd="6" destOrd="0" presId="urn:microsoft.com/office/officeart/2008/layout/HorizontalMultiLevelHierarchy"/>
    <dgm:cxn modelId="{C0395142-E071-4946-B374-5C37AC4F5FCB}" type="presParOf" srcId="{C0549958-C0D7-4734-B285-167449E3EF2B}" destId="{43E45302-320B-42B9-8045-AE9D80CEE23C}" srcOrd="0" destOrd="0" presId="urn:microsoft.com/office/officeart/2008/layout/HorizontalMultiLevelHierarchy"/>
    <dgm:cxn modelId="{8A970543-172D-4951-AF3C-46E6D287B1BC}" type="presParOf" srcId="{3A3749F9-4652-4B41-87B0-67A27AEBC569}" destId="{ACA7CA68-8A0A-41E6-A5B6-DD12D050D595}" srcOrd="7" destOrd="0" presId="urn:microsoft.com/office/officeart/2008/layout/HorizontalMultiLevelHierarchy"/>
    <dgm:cxn modelId="{9104DC40-A570-4F9D-BE22-8B532BA62789}" type="presParOf" srcId="{ACA7CA68-8A0A-41E6-A5B6-DD12D050D595}" destId="{0737CD36-67D1-4E58-AE34-CE324200677A}" srcOrd="0" destOrd="0" presId="urn:microsoft.com/office/officeart/2008/layout/HorizontalMultiLevelHierarchy"/>
    <dgm:cxn modelId="{123783F4-5415-49FB-80DD-F3C313D98C9F}" type="presParOf" srcId="{ACA7CA68-8A0A-41E6-A5B6-DD12D050D595}" destId="{3976213C-F01E-48B6-A7DC-540618B5AD21}" srcOrd="1" destOrd="0" presId="urn:microsoft.com/office/officeart/2008/layout/HorizontalMultiLevelHierarchy"/>
    <dgm:cxn modelId="{FFAE3C58-86CB-4038-99C4-8F598D193B02}" type="presParOf" srcId="{3976213C-F01E-48B6-A7DC-540618B5AD21}" destId="{C261FBE6-88BF-4329-9526-914872454D2C}" srcOrd="0" destOrd="0" presId="urn:microsoft.com/office/officeart/2008/layout/HorizontalMultiLevelHierarchy"/>
    <dgm:cxn modelId="{6A9D3A1C-89B9-457D-BBC7-F97A6C530E50}" type="presParOf" srcId="{C261FBE6-88BF-4329-9526-914872454D2C}" destId="{615C08A8-B19A-44EB-A167-77E4EC2E0A6B}" srcOrd="0" destOrd="0" presId="urn:microsoft.com/office/officeart/2008/layout/HorizontalMultiLevelHierarchy"/>
    <dgm:cxn modelId="{07E951F2-A9F7-47F3-8B34-FB54AA40B355}" type="presParOf" srcId="{3976213C-F01E-48B6-A7DC-540618B5AD21}" destId="{12548206-331D-433A-BAF0-49BBBF276C4A}" srcOrd="1" destOrd="0" presId="urn:microsoft.com/office/officeart/2008/layout/HorizontalMultiLevelHierarchy"/>
    <dgm:cxn modelId="{406A1878-8484-4804-B947-2FD4CAD0731E}" type="presParOf" srcId="{12548206-331D-433A-BAF0-49BBBF276C4A}" destId="{7B0C012A-5D93-4F0D-8468-6950324EAA9C}" srcOrd="0" destOrd="0" presId="urn:microsoft.com/office/officeart/2008/layout/HorizontalMultiLevelHierarchy"/>
    <dgm:cxn modelId="{3A18B9EE-C3E1-4870-9868-5E0C04767952}" type="presParOf" srcId="{12548206-331D-433A-BAF0-49BBBF276C4A}" destId="{CE7118F1-7247-42D7-B720-0862319A05DB}" srcOrd="1" destOrd="0" presId="urn:microsoft.com/office/officeart/2008/layout/HorizontalMultiLevelHierarchy"/>
    <dgm:cxn modelId="{D3FF389D-DAEA-4900-A070-F3CB0D51AAE3}" type="presParOf" srcId="{3976213C-F01E-48B6-A7DC-540618B5AD21}" destId="{4BA59F0C-37D8-4678-A656-9ADC349A1059}" srcOrd="2" destOrd="0" presId="urn:microsoft.com/office/officeart/2008/layout/HorizontalMultiLevelHierarchy"/>
    <dgm:cxn modelId="{2B3E16AC-3486-4006-B2A7-47C8E408E884}" type="presParOf" srcId="{4BA59F0C-37D8-4678-A656-9ADC349A1059}" destId="{D863AAE1-2FD7-4F7B-8B3F-DB3419768A18}" srcOrd="0" destOrd="0" presId="urn:microsoft.com/office/officeart/2008/layout/HorizontalMultiLevelHierarchy"/>
    <dgm:cxn modelId="{3B98711E-7BDF-4071-9FC5-8439910CB771}" type="presParOf" srcId="{3976213C-F01E-48B6-A7DC-540618B5AD21}" destId="{2D09791B-A5C9-4ABB-8B16-B78BDFB9B002}" srcOrd="3" destOrd="0" presId="urn:microsoft.com/office/officeart/2008/layout/HorizontalMultiLevelHierarchy"/>
    <dgm:cxn modelId="{05CD4AFC-D0AD-4B6D-A3A3-947BF707965F}" type="presParOf" srcId="{2D09791B-A5C9-4ABB-8B16-B78BDFB9B002}" destId="{9808C5B4-8D29-42C9-B737-06377246B326}" srcOrd="0" destOrd="0" presId="urn:microsoft.com/office/officeart/2008/layout/HorizontalMultiLevelHierarchy"/>
    <dgm:cxn modelId="{BD4B6159-F8EC-4D12-B658-C80EEC77844D}" type="presParOf" srcId="{2D09791B-A5C9-4ABB-8B16-B78BDFB9B002}" destId="{6F70343A-CB33-467C-AAF5-2AC5F2594C9C}" srcOrd="1" destOrd="0" presId="urn:microsoft.com/office/officeart/2008/layout/HorizontalMultiLevelHierarchy"/>
    <dgm:cxn modelId="{615F5F82-FA44-40BE-B87E-FD70856529F4}" type="presParOf" srcId="{3A3749F9-4652-4B41-87B0-67A27AEBC569}" destId="{10013F09-6294-4971-A432-C7FC4A477B91}" srcOrd="8" destOrd="0" presId="urn:microsoft.com/office/officeart/2008/layout/HorizontalMultiLevelHierarchy"/>
    <dgm:cxn modelId="{19780E4B-0FA8-419E-B3E9-C9EACF4CF84E}" type="presParOf" srcId="{10013F09-6294-4971-A432-C7FC4A477B91}" destId="{2CDAB756-6345-4FA5-B1CF-D85FCA23FA56}" srcOrd="0" destOrd="0" presId="urn:microsoft.com/office/officeart/2008/layout/HorizontalMultiLevelHierarchy"/>
    <dgm:cxn modelId="{93C3A7C7-B0E0-48A1-9841-B648E3AF2B30}" type="presParOf" srcId="{3A3749F9-4652-4B41-87B0-67A27AEBC569}" destId="{EF3CF4FA-37CA-464C-9BA4-987E1F8389FD}" srcOrd="9" destOrd="0" presId="urn:microsoft.com/office/officeart/2008/layout/HorizontalMultiLevelHierarchy"/>
    <dgm:cxn modelId="{9C322DB1-0C83-44FD-8578-39E4711888B0}" type="presParOf" srcId="{EF3CF4FA-37CA-464C-9BA4-987E1F8389FD}" destId="{B3645E29-B89A-47C4-8E7B-2A9F1A3C7666}" srcOrd="0" destOrd="0" presId="urn:microsoft.com/office/officeart/2008/layout/HorizontalMultiLevelHierarchy"/>
    <dgm:cxn modelId="{A91E5ACF-0EAE-419C-8DFE-27E9E8FC2862}" type="presParOf" srcId="{EF3CF4FA-37CA-464C-9BA4-987E1F8389FD}" destId="{4A47B9DD-5A53-4ADD-B31F-5255349AFDCC}" srcOrd="1" destOrd="0" presId="urn:microsoft.com/office/officeart/2008/layout/HorizontalMultiLevelHierarchy"/>
    <dgm:cxn modelId="{B45E2E5E-7720-45D0-8D65-0E234CED4A04}" type="presParOf" srcId="{4A47B9DD-5A53-4ADD-B31F-5255349AFDCC}" destId="{15EF40C6-3632-4615-9CC9-5B5BF562CDCE}" srcOrd="0" destOrd="0" presId="urn:microsoft.com/office/officeart/2008/layout/HorizontalMultiLevelHierarchy"/>
    <dgm:cxn modelId="{1BE12AA1-6886-4B08-BF9A-68772F356C17}" type="presParOf" srcId="{15EF40C6-3632-4615-9CC9-5B5BF562CDCE}" destId="{9A3E56B3-72DB-4354-ADE1-51117ED54078}" srcOrd="0" destOrd="0" presId="urn:microsoft.com/office/officeart/2008/layout/HorizontalMultiLevelHierarchy"/>
    <dgm:cxn modelId="{072C190F-4FA9-4EF9-B33D-487FEFB84400}" type="presParOf" srcId="{4A47B9DD-5A53-4ADD-B31F-5255349AFDCC}" destId="{CAE75A7A-9D79-4F6F-82F9-7687BAB02F3E}" srcOrd="1" destOrd="0" presId="urn:microsoft.com/office/officeart/2008/layout/HorizontalMultiLevelHierarchy"/>
    <dgm:cxn modelId="{3F2C04E5-DAC1-454F-BFC7-8F372C66D8D9}" type="presParOf" srcId="{CAE75A7A-9D79-4F6F-82F9-7687BAB02F3E}" destId="{DD23752A-D85A-4BD5-836E-1F4BB3699828}" srcOrd="0" destOrd="0" presId="urn:microsoft.com/office/officeart/2008/layout/HorizontalMultiLevelHierarchy"/>
    <dgm:cxn modelId="{31757311-2D27-4168-84AD-F68810290EBF}" type="presParOf" srcId="{CAE75A7A-9D79-4F6F-82F9-7687BAB02F3E}" destId="{FE69B9C0-2FE6-4AF6-8353-9051D5F2C647}" srcOrd="1" destOrd="0" presId="urn:microsoft.com/office/officeart/2008/layout/HorizontalMultiLevelHierarchy"/>
    <dgm:cxn modelId="{E351B169-FE5A-4812-9343-1FBDB4D7A7B4}" type="presParOf" srcId="{3A3749F9-4652-4B41-87B0-67A27AEBC569}" destId="{0533920B-F57C-4F71-BA9B-C12DDAB8A66D}" srcOrd="10" destOrd="0" presId="urn:microsoft.com/office/officeart/2008/layout/HorizontalMultiLevelHierarchy"/>
    <dgm:cxn modelId="{FCCB05ED-D6CB-4DEB-9156-876E06E3D6A5}" type="presParOf" srcId="{0533920B-F57C-4F71-BA9B-C12DDAB8A66D}" destId="{4E868D01-0694-4FFA-8FEB-ECC7590B8ADF}" srcOrd="0" destOrd="0" presId="urn:microsoft.com/office/officeart/2008/layout/HorizontalMultiLevelHierarchy"/>
    <dgm:cxn modelId="{C7866560-DFC0-4456-AC49-2533FABFB236}" type="presParOf" srcId="{3A3749F9-4652-4B41-87B0-67A27AEBC569}" destId="{3DB94DA0-BA63-4FA2-8AE4-DA2D991020BF}" srcOrd="11" destOrd="0" presId="urn:microsoft.com/office/officeart/2008/layout/HorizontalMultiLevelHierarchy"/>
    <dgm:cxn modelId="{D88799D4-A0DB-48F0-B4CD-0C61DE97B103}" type="presParOf" srcId="{3DB94DA0-BA63-4FA2-8AE4-DA2D991020BF}" destId="{FC963944-BDBE-4FB2-8E68-7A6280819393}" srcOrd="0" destOrd="0" presId="urn:microsoft.com/office/officeart/2008/layout/HorizontalMultiLevelHierarchy"/>
    <dgm:cxn modelId="{A060A69A-3755-4853-ADA0-A4CF9B06431D}" type="presParOf" srcId="{3DB94DA0-BA63-4FA2-8AE4-DA2D991020BF}" destId="{0B83FB83-DE81-4425-B38F-52C883666471}" srcOrd="1" destOrd="0" presId="urn:microsoft.com/office/officeart/2008/layout/HorizontalMultiLevelHierarchy"/>
    <dgm:cxn modelId="{3CAEFB94-0CCA-450D-9E0E-B9E936EDE233}" type="presParOf" srcId="{0B83FB83-DE81-4425-B38F-52C883666471}" destId="{8AFCFB1F-819D-45A6-A69C-C156C19F20A1}" srcOrd="0" destOrd="0" presId="urn:microsoft.com/office/officeart/2008/layout/HorizontalMultiLevelHierarchy"/>
    <dgm:cxn modelId="{502530E9-BE9E-4433-80DF-884D84F2A669}" type="presParOf" srcId="{8AFCFB1F-819D-45A6-A69C-C156C19F20A1}" destId="{7D5696A7-6945-4E05-9BAC-366071A49389}" srcOrd="0" destOrd="0" presId="urn:microsoft.com/office/officeart/2008/layout/HorizontalMultiLevelHierarchy"/>
    <dgm:cxn modelId="{B7E0B892-DA88-4E77-88A0-0D76379E762A}" type="presParOf" srcId="{0B83FB83-DE81-4425-B38F-52C883666471}" destId="{8ABB327A-2EF4-4B9E-AD06-631D8EE272E7}" srcOrd="1" destOrd="0" presId="urn:microsoft.com/office/officeart/2008/layout/HorizontalMultiLevelHierarchy"/>
    <dgm:cxn modelId="{30548E93-BE34-4F88-9294-27AF1F3DDA98}" type="presParOf" srcId="{8ABB327A-2EF4-4B9E-AD06-631D8EE272E7}" destId="{B396D851-63C3-4A43-9B17-F5BCA05D7D15}" srcOrd="0" destOrd="0" presId="urn:microsoft.com/office/officeart/2008/layout/HorizontalMultiLevelHierarchy"/>
    <dgm:cxn modelId="{4B99BB42-00C6-4272-A595-AE7ACA3C7E61}" type="presParOf" srcId="{8ABB327A-2EF4-4B9E-AD06-631D8EE272E7}" destId="{434C18F0-78AF-4A08-B080-4EE2F092B5D5}" srcOrd="1" destOrd="0" presId="urn:microsoft.com/office/officeart/2008/layout/HorizontalMultiLevelHierarchy"/>
    <dgm:cxn modelId="{0EBC57A3-DB91-4467-A020-10F52BE7D665}" type="presParOf" srcId="{0B83FB83-DE81-4425-B38F-52C883666471}" destId="{1EEC2296-A0DB-444D-A8A0-91090199EB20}" srcOrd="2" destOrd="0" presId="urn:microsoft.com/office/officeart/2008/layout/HorizontalMultiLevelHierarchy"/>
    <dgm:cxn modelId="{56AC5FE6-19B8-4E64-B260-E4CABD81E8CF}" type="presParOf" srcId="{1EEC2296-A0DB-444D-A8A0-91090199EB20}" destId="{DCDD157E-7E5E-4B02-98D2-EE67DCF78DC1}" srcOrd="0" destOrd="0" presId="urn:microsoft.com/office/officeart/2008/layout/HorizontalMultiLevelHierarchy"/>
    <dgm:cxn modelId="{EBB395C4-6695-4C6A-BC2D-17E4A96F608F}" type="presParOf" srcId="{0B83FB83-DE81-4425-B38F-52C883666471}" destId="{E92E1AD2-3F4C-4BA1-9602-9290AAC8849D}" srcOrd="3" destOrd="0" presId="urn:microsoft.com/office/officeart/2008/layout/HorizontalMultiLevelHierarchy"/>
    <dgm:cxn modelId="{E46302C2-8DB8-4DFD-893C-DC7ECAD39A9A}" type="presParOf" srcId="{E92E1AD2-3F4C-4BA1-9602-9290AAC8849D}" destId="{F27BAA2D-FA40-4227-8637-8EC9CC7B969F}" srcOrd="0" destOrd="0" presId="urn:microsoft.com/office/officeart/2008/layout/HorizontalMultiLevelHierarchy"/>
    <dgm:cxn modelId="{539AD017-A12D-4A06-86F1-EF90CE3199AC}" type="presParOf" srcId="{E92E1AD2-3F4C-4BA1-9602-9290AAC8849D}" destId="{D908D899-25AA-40E9-98CB-24515F7FFC52}" srcOrd="1" destOrd="0" presId="urn:microsoft.com/office/officeart/2008/layout/HorizontalMultiLevelHierarchy"/>
    <dgm:cxn modelId="{BEAAA084-C144-429D-87B3-17BFBEA38D41}" type="presParOf" srcId="{0B83FB83-DE81-4425-B38F-52C883666471}" destId="{91EC878E-FD2D-4F76-B991-1628F8683914}" srcOrd="4" destOrd="0" presId="urn:microsoft.com/office/officeart/2008/layout/HorizontalMultiLevelHierarchy"/>
    <dgm:cxn modelId="{33B54C7A-6873-4E01-B273-7B0F11C63758}" type="presParOf" srcId="{91EC878E-FD2D-4F76-B991-1628F8683914}" destId="{19509E2C-BB5D-4784-9509-EEFD1E7C3C41}" srcOrd="0" destOrd="0" presId="urn:microsoft.com/office/officeart/2008/layout/HorizontalMultiLevelHierarchy"/>
    <dgm:cxn modelId="{EE5EFC8B-5C28-4497-96E5-3E9CDAA3036D}" type="presParOf" srcId="{0B83FB83-DE81-4425-B38F-52C883666471}" destId="{CD274F23-7E80-4E6A-9AA0-41DA08C5304F}" srcOrd="5" destOrd="0" presId="urn:microsoft.com/office/officeart/2008/layout/HorizontalMultiLevelHierarchy"/>
    <dgm:cxn modelId="{93195973-2C20-4A19-962F-37E0AFA4A05D}" type="presParOf" srcId="{CD274F23-7E80-4E6A-9AA0-41DA08C5304F}" destId="{B3188401-A9D4-4EC0-8E39-E4188EDDF95A}" srcOrd="0" destOrd="0" presId="urn:microsoft.com/office/officeart/2008/layout/HorizontalMultiLevelHierarchy"/>
    <dgm:cxn modelId="{519F5004-7573-4B93-85DD-6BD32B2CF2C5}"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专管职责</a:t>
          </a:r>
          <a:endParaRPr lang="zh-CN" altLang="en-US" sz="1600" dirty="0">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自查总结</a:t>
          </a:r>
          <a:endParaRPr lang="en-US" altLang="zh-CN" sz="1600" dirty="0" smtClean="0">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自查方法</a:t>
          </a:r>
          <a:endParaRPr lang="en-US" altLang="zh-CN" sz="1600" dirty="0" smtClean="0">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自查处置</a:t>
          </a:r>
          <a:endParaRPr lang="en-US" altLang="zh-CN" sz="1600" dirty="0" smtClean="0">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教育培训</a:t>
          </a:r>
          <a:endParaRPr lang="zh-CN" altLang="en-US" sz="1600" dirty="0">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基层指导</a:t>
          </a:r>
          <a:endParaRPr lang="en-US" altLang="zh-CN" sz="1600" dirty="0" smtClean="0">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隐患整改</a:t>
          </a:r>
          <a:endParaRPr lang="en-US" altLang="zh-CN" sz="1600" dirty="0" smtClean="0">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违法处理</a:t>
          </a:r>
          <a:endParaRPr lang="en-US" altLang="zh-CN" sz="1600" dirty="0" smtClean="0">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留存备查</a:t>
          </a:r>
          <a:endParaRPr lang="en-US" altLang="zh-CN" sz="1600" dirty="0" smtClean="0">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自查分类</a:t>
          </a:r>
          <a:endParaRPr lang="en-US" altLang="zh-CN" sz="1600" dirty="0" smtClean="0">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可予调整</a:t>
          </a:r>
          <a:endParaRPr lang="en-US" altLang="zh-CN" sz="1600" dirty="0" smtClean="0">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dgm:t>
        <a:bodyPr/>
        <a:lstStyle/>
        <a:p>
          <a:r>
            <a:rPr lang="zh-CN" altLang="en-US" sz="1600" dirty="0" smtClean="0">
              <a:latin typeface="微软雅黑" panose="020B0503020204020204" pitchFamily="34" charset="-122"/>
              <a:ea typeface="微软雅黑" panose="020B0503020204020204" pitchFamily="34" charset="-122"/>
            </a:rPr>
            <a:t>自查内容</a:t>
          </a:r>
          <a:endParaRPr lang="en-US" altLang="zh-CN" sz="1600" dirty="0" smtClean="0">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C0956CFC-4903-4FBB-8BA9-536EC294735A}" type="presOf" srcId="{1B1DDE9E-C6B9-4500-B12E-7FE808CCB800}" destId="{9808C5B4-8D29-42C9-B737-06377246B326}" srcOrd="0"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6310529B-8EEF-4EC9-9C87-92B98EE12787}" type="presOf" srcId="{286C09E8-3D7B-46C7-9E8C-69DAB33FDCA1}" destId="{229609CD-1280-4C89-8833-25152B7D0727}" srcOrd="1" destOrd="0" presId="urn:microsoft.com/office/officeart/2008/layout/HorizontalMultiLevelHierarchy"/>
    <dgm:cxn modelId="{0F063670-BF95-48B3-883E-C38847DE4673}" type="presOf" srcId="{BC7FFCC0-0655-44DD-B0CC-C2A3706205F0}" destId="{15EF40C6-3632-4615-9CC9-5B5BF562CDCE}" srcOrd="0"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70F91BEA-E813-437C-9C70-88A527DC69E1}" type="presOf" srcId="{C27A2B4A-B09C-40F8-B589-878DB71AA82B}" destId="{65FEC7F3-6514-492E-BF02-452F3E476F66}" srcOrd="0"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3A1B5F50-FD85-40E1-A704-2A3100BE1354}" srcId="{20401A3F-37A4-4290-8E80-8086A65D45D8}" destId="{3933F7FB-F7F9-496A-BE3A-2CC54D3AB30F}" srcOrd="1" destOrd="0" parTransId="{821E8137-8BB5-4C03-B620-03402AE9D110}" sibTransId="{DEDDC232-EFBB-4038-BD13-FB29A82054E4}"/>
    <dgm:cxn modelId="{DE0319CF-C307-4C11-AF0A-A6E322ADEA78}" srcId="{60A0BD62-C5A7-4A4B-BA44-1634BF2B1471}" destId="{6DCBAF4E-C4FD-411E-890C-95C3351FC1DE}" srcOrd="3" destOrd="0" parTransId="{1CF24E2F-AD82-4120-AA93-5B14B6DBD7D1}" sibTransId="{623E6A04-1B62-4190-BB66-985786569856}"/>
    <dgm:cxn modelId="{38DFF0F4-4675-49F8-975B-0BD0CCFA1D9D}" type="presOf" srcId="{8A7BD9B4-7B40-4E61-9BAE-AD6CD4345B75}" destId="{D863AAE1-2FD7-4F7B-8B3F-DB3419768A18}" srcOrd="1" destOrd="0" presId="urn:microsoft.com/office/officeart/2008/layout/HorizontalMultiLevelHierarchy"/>
    <dgm:cxn modelId="{1B59AF74-4C34-4393-9C27-A0DD8B134E61}" type="presOf" srcId="{495C3493-FE13-47B3-8143-124E25D2D592}" destId="{7D5696A7-6945-4E05-9BAC-366071A49389}" srcOrd="1" destOrd="0" presId="urn:microsoft.com/office/officeart/2008/layout/HorizontalMultiLevelHierarchy"/>
    <dgm:cxn modelId="{0572C11D-1420-4D37-9248-273E5505ADB2}" type="presOf" srcId="{C27A2B4A-B09C-40F8-B589-878DB71AA82B}" destId="{80C30053-A16B-41BF-B8F1-130F91309B26}" srcOrd="1" destOrd="0" presId="urn:microsoft.com/office/officeart/2008/layout/HorizontalMultiLevelHierarchy"/>
    <dgm:cxn modelId="{F4A128BE-7A86-4FC4-8508-E2772CBF98C8}" type="presOf" srcId="{8F4BE84B-D3BC-4822-92D4-D4EFC9F18A97}" destId="{4E868D01-0694-4FFA-8FEB-ECC7590B8ADF}" srcOrd="1" destOrd="0" presId="urn:microsoft.com/office/officeart/2008/layout/HorizontalMultiLevelHierarchy"/>
    <dgm:cxn modelId="{3AFB4FD1-D0B4-4A88-94EA-5C08600225AE}" type="presOf" srcId="{AE611A79-3BA9-4CEC-A475-3CA73356331B}" destId="{77557131-6E8D-42B7-BEE3-50D2FCC61EDB}" srcOrd="0" destOrd="0" presId="urn:microsoft.com/office/officeart/2008/layout/HorizontalMultiLevelHierarchy"/>
    <dgm:cxn modelId="{DF512EBD-F1DA-4D9F-BC47-E5CCDD4A14C1}" type="presOf" srcId="{0C56B96F-A3A9-46EA-9BFA-02ECD86E9605}" destId="{C1D6244C-777F-4EFE-8865-3A5F43948CCC}" srcOrd="0" destOrd="0" presId="urn:microsoft.com/office/officeart/2008/layout/HorizontalMultiLevelHierarchy"/>
    <dgm:cxn modelId="{1BF801C1-879C-418B-B2CF-D32EA2419326}" type="presOf" srcId="{821E8137-8BB5-4C03-B620-03402AE9D110}" destId="{1EEC2296-A0DB-444D-A8A0-91090199EB20}" srcOrd="0" destOrd="0" presId="urn:microsoft.com/office/officeart/2008/layout/HorizontalMultiLevelHierarchy"/>
    <dgm:cxn modelId="{EBCDE024-90C2-41EF-AFEE-0E7EC90A34D2}" type="presOf" srcId="{8F4BE84B-D3BC-4822-92D4-D4EFC9F18A97}" destId="{0533920B-F57C-4F71-BA9B-C12DDAB8A66D}" srcOrd="0" destOrd="0" presId="urn:microsoft.com/office/officeart/2008/layout/HorizontalMultiLevelHierarchy"/>
    <dgm:cxn modelId="{C8DCB2ED-CDD7-4B1E-AA1D-6968CCE1A70D}" type="presOf" srcId="{1CF24E2F-AD82-4120-AA93-5B14B6DBD7D1}" destId="{C0549958-C0D7-4734-B285-167449E3EF2B}" srcOrd="0" destOrd="0" presId="urn:microsoft.com/office/officeart/2008/layout/HorizontalMultiLevelHierarchy"/>
    <dgm:cxn modelId="{04852675-AC68-4E1F-802C-E73E37BEF407}" type="presOf" srcId="{17DBC74D-5B20-4694-A67B-C2C03A26B186}" destId="{7B0C012A-5D93-4F0D-8468-6950324EAA9C}" srcOrd="0" destOrd="0" presId="urn:microsoft.com/office/officeart/2008/layout/HorizontalMultiLevelHierarchy"/>
    <dgm:cxn modelId="{A3E955DD-A175-49DB-9603-71C18D73AF1A}" type="presOf" srcId="{27D815D0-CC38-4BAF-858C-650CBD66E378}" destId="{4330ECE1-F0F4-40D0-85F6-178AB7D6C737}" srcOrd="0" destOrd="0" presId="urn:microsoft.com/office/officeart/2008/layout/HorizontalMultiLevelHierarchy"/>
    <dgm:cxn modelId="{5A1666E0-7323-4D57-B08E-3D8C37E0ED43}" srcId="{60A0BD62-C5A7-4A4B-BA44-1634BF2B1471}" destId="{20401A3F-37A4-4290-8E80-8086A65D45D8}" srcOrd="5" destOrd="0" parTransId="{8F4BE84B-D3BC-4822-92D4-D4EFC9F18A97}" sibTransId="{227CCA9A-69B4-4301-A05A-DAEAF4A35645}"/>
    <dgm:cxn modelId="{348E8453-596D-4EA2-AE53-E69312B9C62C}" type="presOf" srcId="{0FB91FCC-FD52-41C2-B761-AE011C16C554}" destId="{C72102BD-F9F4-4E37-BCA2-456CEBC6015B}" srcOrd="0" destOrd="0" presId="urn:microsoft.com/office/officeart/2008/layout/HorizontalMultiLevelHierarchy"/>
    <dgm:cxn modelId="{9E8FEB1D-2B9B-4892-A865-63E2AE78E131}" srcId="{0C56B96F-A3A9-46EA-9BFA-02ECD86E9605}" destId="{EA339F95-17A1-439F-8293-9200A9062E41}" srcOrd="0" destOrd="0" parTransId="{CF2E5B46-08F7-4F6D-8E4C-880A989C1FB2}" sibTransId="{4ECF9190-2C94-42ED-8CA3-AF14EDF57406}"/>
    <dgm:cxn modelId="{8645916D-98FF-4744-8335-1653EBEF743B}" type="presOf" srcId="{5A71D694-11CA-4F30-BA1F-A77AB3EBF01D}" destId="{AA3FBFAB-F48E-4894-9A4E-445EC0BC22C6}" srcOrd="0" destOrd="0" presId="urn:microsoft.com/office/officeart/2008/layout/HorizontalMultiLevelHierarchy"/>
    <dgm:cxn modelId="{2E4C4959-9595-420A-BD20-5421E4F94286}" type="presOf" srcId="{0F67A298-D1B4-4605-B896-AC4D5848A800}" destId="{676DE2BD-244E-4B43-AA75-7BE9F2725397}" srcOrd="1" destOrd="0" presId="urn:microsoft.com/office/officeart/2008/layout/HorizontalMultiLevelHierarchy"/>
    <dgm:cxn modelId="{68D8017A-ADF5-46D5-A87E-E334C9862B7D}" type="presOf" srcId="{5A71D694-11CA-4F30-BA1F-A77AB3EBF01D}" destId="{782FCDAE-0185-4587-8F65-7CD2DAB74BA1}" srcOrd="1" destOrd="0" presId="urn:microsoft.com/office/officeart/2008/layout/HorizontalMultiLevelHierarchy"/>
    <dgm:cxn modelId="{18A35DD4-C207-40F4-842F-35FE842C59A0}" type="presOf" srcId="{8DC962E9-60C0-480B-B759-B950657BFF71}" destId="{C261FBE6-88BF-4329-9526-914872454D2C}" srcOrd="0" destOrd="0" presId="urn:microsoft.com/office/officeart/2008/layout/HorizontalMultiLevelHierarchy"/>
    <dgm:cxn modelId="{886CB10B-6130-4200-98A3-9C997D4963A0}" type="presOf" srcId="{60A0BD62-C5A7-4A4B-BA44-1634BF2B1471}" destId="{3B140270-206A-4593-B207-078BEB5D0B10}" srcOrd="0" destOrd="0" presId="urn:microsoft.com/office/officeart/2008/layout/HorizontalMultiLevelHierarchy"/>
    <dgm:cxn modelId="{7FFF63FB-9D07-4D71-9EF3-4274392F7D71}" type="presOf" srcId="{1CF24E2F-AD82-4120-AA93-5B14B6DBD7D1}" destId="{43E45302-320B-42B9-8045-AE9D80CEE23C}" srcOrd="1" destOrd="0" presId="urn:microsoft.com/office/officeart/2008/layout/HorizontalMultiLevelHierarchy"/>
    <dgm:cxn modelId="{7C7F427A-920C-4DC1-982D-7BA3871168A8}" type="presOf" srcId="{6652A56B-22E7-49C6-AB08-5091D4658DB8}" destId="{B3645E29-B89A-47C4-8E7B-2A9F1A3C7666}" srcOrd="0" destOrd="0" presId="urn:microsoft.com/office/officeart/2008/layout/HorizontalMultiLevelHierarchy"/>
    <dgm:cxn modelId="{F14EE943-4FD5-4833-816B-37331C8194ED}" type="presOf" srcId="{7551CD56-536E-4895-9CF2-2756481726B4}" destId="{9535E006-A4DB-4995-B451-5BF3B1F50036}" srcOrd="0" destOrd="0" presId="urn:microsoft.com/office/officeart/2008/layout/HorizontalMultiLevelHierarchy"/>
    <dgm:cxn modelId="{86A23DC3-49ED-42FC-8EFD-57C473667B31}" type="presOf" srcId="{8DC962E9-60C0-480B-B759-B950657BFF71}" destId="{615C08A8-B19A-44EB-A167-77E4EC2E0A6B}" srcOrd="1" destOrd="0" presId="urn:microsoft.com/office/officeart/2008/layout/HorizontalMultiLevelHierarchy"/>
    <dgm:cxn modelId="{3601364D-0DAE-48E4-8CA0-57C81FC2EC45}" srcId="{60A0BD62-C5A7-4A4B-BA44-1634BF2B1471}" destId="{0C56B96F-A3A9-46EA-9BFA-02ECD86E9605}" srcOrd="1" destOrd="0" parTransId="{5A71D694-11CA-4F30-BA1F-A77AB3EBF01D}" sibTransId="{D56781BC-78C9-490F-950F-73117AE5334B}"/>
    <dgm:cxn modelId="{7F431E68-E15B-490A-9271-A29D2D6C0CC3}" type="presOf" srcId="{1B3AC5B5-287B-471E-9FC0-471EE76171CA}" destId="{66B6F902-4DA7-4861-B515-65201D5A3653}" srcOrd="0" destOrd="0" presId="urn:microsoft.com/office/officeart/2008/layout/HorizontalMultiLevelHierarchy"/>
    <dgm:cxn modelId="{1BE7E2BC-DF1F-4672-BA13-9BDD30F2B9EA}" type="presOf" srcId="{BC7FFCC0-0655-44DD-B0CC-C2A3706205F0}" destId="{9A3E56B3-72DB-4354-ADE1-51117ED54078}" srcOrd="1" destOrd="0" presId="urn:microsoft.com/office/officeart/2008/layout/HorizontalMultiLevelHierarchy"/>
    <dgm:cxn modelId="{3B510370-D1C3-47E6-85AF-9B82536F7C84}" type="presOf" srcId="{6DCBAF4E-C4FD-411E-890C-95C3351FC1DE}" destId="{0737CD36-67D1-4E58-AE34-CE324200677A}" srcOrd="0" destOrd="0" presId="urn:microsoft.com/office/officeart/2008/layout/HorizontalMultiLevelHierarchy"/>
    <dgm:cxn modelId="{3A6431ED-3637-42CD-8918-E136D5BB34E6}" type="presOf" srcId="{20401A3F-37A4-4290-8E80-8086A65D45D8}" destId="{FC963944-BDBE-4FB2-8E68-7A6280819393}" srcOrd="0" destOrd="0" presId="urn:microsoft.com/office/officeart/2008/layout/HorizontalMultiLevelHierarchy"/>
    <dgm:cxn modelId="{D4C2088B-32CD-432E-8061-8CE463871517}" type="presOf" srcId="{0FB91FCC-FD52-41C2-B761-AE011C16C554}" destId="{6CAD1BDC-6E2D-4FBC-B4C1-B878349B8E0C}" srcOrd="1" destOrd="0" presId="urn:microsoft.com/office/officeart/2008/layout/HorizontalMultiLevelHierarchy"/>
    <dgm:cxn modelId="{4432037A-ED0E-4AEC-A69D-56C33C056D80}" type="presOf" srcId="{3933F7FB-F7F9-496A-BE3A-2CC54D3AB30F}" destId="{F27BAA2D-FA40-4227-8637-8EC9CC7B969F}" srcOrd="0"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9EB8FD67-411F-4B99-851C-2E4BE25AF55E}" srcId="{B104313A-EE61-43A5-9B82-CBA1CFC9F548}" destId="{7551CD56-536E-4895-9CF2-2756481726B4}" srcOrd="1" destOrd="0" parTransId="{0F67A298-D1B4-4605-B896-AC4D5848A800}" sibTransId="{D2925E6E-861C-4D6F-8C7F-B5F379699556}"/>
    <dgm:cxn modelId="{0B00A80C-2393-43E5-ACF6-BB1B9F0A79CC}" srcId="{AE611A79-3BA9-4CEC-A475-3CA73356331B}" destId="{9740DD15-ABDD-4F9B-A3E9-55ACB770DFCD}" srcOrd="3" destOrd="0" parTransId="{C27A2B4A-B09C-40F8-B589-878DB71AA82B}" sibTransId="{B2092AAE-B5CB-460D-93EE-B971FAD3D815}"/>
    <dgm:cxn modelId="{C08076AE-AA73-4058-9C2B-9CC0346C7FD4}" srcId="{6DCBAF4E-C4FD-411E-890C-95C3351FC1DE}" destId="{17DBC74D-5B20-4694-A67B-C2C03A26B186}" srcOrd="0" destOrd="0" parTransId="{8DC962E9-60C0-480B-B759-B950657BFF71}" sibTransId="{B4FEF582-3A5F-4BA0-8EDD-6F089FD1EB38}"/>
    <dgm:cxn modelId="{1E897836-C551-4C7B-B1C0-B7C378483B96}" type="presOf" srcId="{286C09E8-3D7B-46C7-9E8C-69DAB33FDCA1}" destId="{AB478AB7-B0F5-44D8-9ACA-DBA57909D016}" srcOrd="0" destOrd="0" presId="urn:microsoft.com/office/officeart/2008/layout/HorizontalMultiLevelHierarchy"/>
    <dgm:cxn modelId="{2B989E59-2752-422F-9ECB-69E85AF2909F}" type="presOf" srcId="{A849F6F9-3468-476A-BDEA-56B8431E1C43}" destId="{37123308-FA36-48EB-9486-286B790F7A6D}" srcOrd="0"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2846C57B-1136-4FE9-94E5-7780E9F3F486}" type="presOf" srcId="{9E0D6EC6-F975-46EE-BC83-C057CDEF4C1A}" destId="{10013F09-6294-4971-A432-C7FC4A477B91}" srcOrd="0" destOrd="0" presId="urn:microsoft.com/office/officeart/2008/layout/HorizontalMultiLevelHierarchy"/>
    <dgm:cxn modelId="{5F681EBF-FE57-4DC8-A6DD-A7263EE7280D}" srcId="{B104313A-EE61-43A5-9B82-CBA1CFC9F548}" destId="{76CBEA25-ACE7-4B7B-B4DC-78C2798FFEFD}" srcOrd="0" destOrd="0" parTransId="{86390FF6-7D87-43A4-92DC-6B628F9F92B7}" sibTransId="{02DE94DB-A948-4700-97F7-80F60C270037}"/>
    <dgm:cxn modelId="{BCA5B486-9EF3-4FF5-AE27-6817E0C9CF41}" type="presOf" srcId="{C016FD38-EBD2-4AD6-BA60-E3CF73572E84}" destId="{DD23752A-D85A-4BD5-836E-1F4BB3699828}" srcOrd="0" destOrd="0" presId="urn:microsoft.com/office/officeart/2008/layout/HorizontalMultiLevelHierarchy"/>
    <dgm:cxn modelId="{619D267D-E645-4203-A408-564C033A269D}" type="presOf" srcId="{CF2E5B46-08F7-4F6D-8E4C-880A989C1FB2}" destId="{D415A7EB-C1F5-4EC4-90B6-42DD9F34DB59}" srcOrd="1" destOrd="0" presId="urn:microsoft.com/office/officeart/2008/layout/HorizontalMultiLevelHierarchy"/>
    <dgm:cxn modelId="{7D4DD96A-BB11-42D4-BCBE-2176F743A31C}" type="presOf" srcId="{E01421DF-0AFF-4E8C-BF1D-1D1C6354AF62}" destId="{B3188401-A9D4-4EC0-8E39-E4188EDDF95A}" srcOrd="0" destOrd="0" presId="urn:microsoft.com/office/officeart/2008/layout/HorizontalMultiLevelHierarchy"/>
    <dgm:cxn modelId="{8F685B75-47C9-4B31-8D8C-19A6A769AA41}" type="presOf" srcId="{EA339F95-17A1-439F-8293-9200A9062E41}" destId="{102B32B8-ABBD-4AF3-A1A7-16354055B104}" srcOrd="0" destOrd="0" presId="urn:microsoft.com/office/officeart/2008/layout/HorizontalMultiLevelHierarchy"/>
    <dgm:cxn modelId="{A5A7BC2E-BA7A-476E-8996-03E62B36DC1A}" type="presOf" srcId="{B104313A-EE61-43A5-9B82-CBA1CFC9F548}" destId="{2CEF3744-5802-4C37-ACCC-63847C3841EA}" srcOrd="0" destOrd="0" presId="urn:microsoft.com/office/officeart/2008/layout/HorizontalMultiLevelHierarchy"/>
    <dgm:cxn modelId="{AFD6AFF9-C250-43F0-B515-88DF51286B24}" type="presOf" srcId="{8C3778B9-DB10-4146-868C-A6DECC0D5443}" destId="{E07AEC51-6506-419B-9349-80EF1D901FA8}" srcOrd="1"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531246BD-D73F-45A5-A754-587B722A020D}" type="presOf" srcId="{1B3AC5B5-287B-471E-9FC0-471EE76171CA}" destId="{E1721A4D-A672-407D-89E5-F49909F80D84}" srcOrd="1" destOrd="0" presId="urn:microsoft.com/office/officeart/2008/layout/HorizontalMultiLevelHierarchy"/>
    <dgm:cxn modelId="{AD44D931-1462-4F8D-A03F-8BAE8AF6B1BE}" type="presOf" srcId="{CF2E5B46-08F7-4F6D-8E4C-880A989C1FB2}" destId="{C8FAAA85-0A60-46E0-85D2-8DDC283433C4}" srcOrd="0" destOrd="0" presId="urn:microsoft.com/office/officeart/2008/layout/HorizontalMultiLevelHierarchy"/>
    <dgm:cxn modelId="{76A05CBA-90F0-4597-BF7C-1F450C63DE34}" srcId="{60A0BD62-C5A7-4A4B-BA44-1634BF2B1471}" destId="{6652A56B-22E7-49C6-AB08-5091D4658DB8}" srcOrd="4" destOrd="0" parTransId="{9E0D6EC6-F975-46EE-BC83-C057CDEF4C1A}" sibTransId="{89C96C2B-BAA2-4D39-AEFE-5CA86620B447}"/>
    <dgm:cxn modelId="{1F250BA6-0946-4874-9046-C9D78AC37EA1}" type="presOf" srcId="{DDB8CE4F-CE76-4A1C-BE59-A3BDD44246A5}" destId="{4B7D1E48-817F-465B-AC4D-B0B148A87638}" srcOrd="0" destOrd="0" presId="urn:microsoft.com/office/officeart/2008/layout/HorizontalMultiLevelHierarchy"/>
    <dgm:cxn modelId="{DC5C193D-737F-4ADF-ACEB-C709AEF02063}" type="presOf" srcId="{DDB8CE4F-CE76-4A1C-BE59-A3BDD44246A5}" destId="{8D751606-52A4-41A9-9A8D-5170040F3945}" srcOrd="1" destOrd="0" presId="urn:microsoft.com/office/officeart/2008/layout/HorizontalMultiLevelHierarchy"/>
    <dgm:cxn modelId="{99A6AD31-FABF-498F-B086-578188371AF5}" type="presOf" srcId="{6438E92B-387C-48B2-A9F0-525C7CA41205}" destId="{91EC878E-FD2D-4F76-B991-1628F8683914}" srcOrd="0" destOrd="0" presId="urn:microsoft.com/office/officeart/2008/layout/HorizontalMultiLevelHierarchy"/>
    <dgm:cxn modelId="{B8BF8B64-91C3-4288-950E-D0A5E8405859}" type="presOf" srcId="{9740DD15-ABDD-4F9B-A3E9-55ACB770DFCD}" destId="{70792E3E-985B-4CF6-8910-B996840B7BB3}" srcOrd="0" destOrd="0" presId="urn:microsoft.com/office/officeart/2008/layout/HorizontalMultiLevelHierarchy"/>
    <dgm:cxn modelId="{372EE789-91C0-4257-B776-83F05EF2FB24}" type="presOf" srcId="{8A7BD9B4-7B40-4E61-9BAE-AD6CD4345B75}" destId="{4BA59F0C-37D8-4678-A656-9ADC349A1059}" srcOrd="0" destOrd="0" presId="urn:microsoft.com/office/officeart/2008/layout/HorizontalMultiLevelHierarchy"/>
    <dgm:cxn modelId="{D3A42A7E-97D5-4526-8F9A-3C72E5D0D177}" type="presOf" srcId="{8C3778B9-DB10-4146-868C-A6DECC0D5443}" destId="{FA7DB93D-617F-4631-875E-E72E33E072F2}" srcOrd="0" destOrd="0" presId="urn:microsoft.com/office/officeart/2008/layout/HorizontalMultiLevelHierarchy"/>
    <dgm:cxn modelId="{42C96000-8857-449B-92B2-D01C051A3AF0}" type="presOf" srcId="{0DD37289-2A38-4215-B70F-DC76AED8BC28}" destId="{B396D851-63C3-4A43-9B17-F5BCA05D7D15}" srcOrd="0" destOrd="0" presId="urn:microsoft.com/office/officeart/2008/layout/HorizontalMultiLevelHierarchy"/>
    <dgm:cxn modelId="{D99DF770-F935-4089-B7F4-5D59732383C9}" type="presOf" srcId="{86390FF6-7D87-43A4-92DC-6B628F9F92B7}" destId="{9BEE41B3-D129-4F89-BF22-5F015AE7E4E2}" srcOrd="0" destOrd="0" presId="urn:microsoft.com/office/officeart/2008/layout/HorizontalMultiLevelHierarchy"/>
    <dgm:cxn modelId="{6D24CA75-84BE-4B73-A046-8CAD92F4E970}" type="presOf" srcId="{3DA4DC4E-560F-4504-A02D-E1E49A7705B2}" destId="{C52D7D3E-D84A-4D63-ACF6-9D8392E4EC04}" srcOrd="0"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1FDBE3EF-6999-4E24-B98A-C60BBAF0A672}" srcId="{6652A56B-22E7-49C6-AB08-5091D4658DB8}" destId="{C016FD38-EBD2-4AD6-BA60-E3CF73572E84}" srcOrd="0" destOrd="0" parTransId="{BC7FFCC0-0655-44DD-B0CC-C2A3706205F0}" sibTransId="{481D7093-3F5C-4259-8D87-C5A8962CE1D3}"/>
    <dgm:cxn modelId="{25AADD4A-F978-4367-9460-B5DF88BC8134}" type="presOf" srcId="{9E0D6EC6-F975-46EE-BC83-C057CDEF4C1A}" destId="{2CDAB756-6345-4FA5-B1CF-D85FCA23FA56}" srcOrd="1" destOrd="0" presId="urn:microsoft.com/office/officeart/2008/layout/HorizontalMultiLevelHierarchy"/>
    <dgm:cxn modelId="{0BE4D992-CD80-4D39-B585-1DD0AB410737}" type="presOf" srcId="{6438E92B-387C-48B2-A9F0-525C7CA41205}" destId="{19509E2C-BB5D-4784-9509-EEFD1E7C3C41}" srcOrd="1" destOrd="0" presId="urn:microsoft.com/office/officeart/2008/layout/HorizontalMultiLevelHierarchy"/>
    <dgm:cxn modelId="{94BB8563-F2D4-4681-B707-370B963AC10A}" type="presOf" srcId="{BF122EAC-738E-4A7D-9C1D-A32CF9E3BD36}" destId="{AA0F5732-0A98-4CA9-8367-6F8676AC6428}" srcOrd="0" destOrd="0" presId="urn:microsoft.com/office/officeart/2008/layout/HorizontalMultiLevelHierarchy"/>
    <dgm:cxn modelId="{35BC48F3-0BD3-4891-8634-5307D050F8AA}" type="presOf" srcId="{86390FF6-7D87-43A4-92DC-6B628F9F92B7}" destId="{DCA1806A-8FD8-47E4-9C78-444D8A18CFCB}" srcOrd="1" destOrd="0" presId="urn:microsoft.com/office/officeart/2008/layout/HorizontalMultiLevelHierarchy"/>
    <dgm:cxn modelId="{3661BDE3-DFB1-48E1-BA30-889DBE69DA1B}" srcId="{20401A3F-37A4-4290-8E80-8086A65D45D8}" destId="{E01421DF-0AFF-4E8C-BF1D-1D1C6354AF62}" srcOrd="2" destOrd="0" parTransId="{6438E92B-387C-48B2-A9F0-525C7CA41205}" sibTransId="{000DFDD9-0B66-4D40-8CCC-D831A2306E38}"/>
    <dgm:cxn modelId="{C06F0E71-1270-4553-919D-2E4AB7895393}" srcId="{AE611A79-3BA9-4CEC-A475-3CA73356331B}" destId="{27D815D0-CC38-4BAF-858C-650CBD66E378}" srcOrd="1" destOrd="0" parTransId="{A434DACD-4F51-48A1-963C-0E239D4AE218}" sibTransId="{ABEF605C-EEFB-4F3D-8D28-EBB58938B60D}"/>
    <dgm:cxn modelId="{4E055505-A064-4FC0-B393-82C3443AA042}" type="presOf" srcId="{A434DACD-4F51-48A1-963C-0E239D4AE218}" destId="{545AF0FD-049E-44B5-99A6-F8825C22CEF0}" srcOrd="1" destOrd="0" presId="urn:microsoft.com/office/officeart/2008/layout/HorizontalMultiLevelHierarchy"/>
    <dgm:cxn modelId="{7B8F66A5-AE5E-4EFC-9D14-B133DF425432}" type="presOf" srcId="{495C3493-FE13-47B3-8143-124E25D2D592}" destId="{8AFCFB1F-819D-45A6-A69C-C156C19F20A1}" srcOrd="0" destOrd="0" presId="urn:microsoft.com/office/officeart/2008/layout/HorizontalMultiLevelHierarchy"/>
    <dgm:cxn modelId="{16535F2B-AA2B-44DF-9E6C-01E2D7E08879}" type="presOf" srcId="{821E8137-8BB5-4C03-B620-03402AE9D110}" destId="{DCDD157E-7E5E-4B02-98D2-EE67DCF78DC1}" srcOrd="1" destOrd="0" presId="urn:microsoft.com/office/officeart/2008/layout/HorizontalMultiLevelHierarchy"/>
    <dgm:cxn modelId="{A6FD2594-6CDA-42BA-AD68-7FC51467DF8A}" type="presOf" srcId="{A434DACD-4F51-48A1-963C-0E239D4AE218}" destId="{34A29469-37C4-40DD-AF89-18CA320E9649}" srcOrd="0" destOrd="0" presId="urn:microsoft.com/office/officeart/2008/layout/HorizontalMultiLevelHierarchy"/>
    <dgm:cxn modelId="{C94525C3-0ED7-4E5E-8A2C-1FC0693A0303}" type="presOf" srcId="{BB05ABAC-3C61-4F56-9F3C-350EC85D0409}" destId="{E47117BE-F56F-4BBF-9479-7580AB426238}" srcOrd="0" destOrd="0" presId="urn:microsoft.com/office/officeart/2008/layout/HorizontalMultiLevelHierarchy"/>
    <dgm:cxn modelId="{2C52A0FF-BAD4-44A2-BAB5-EDB2801B1B2F}" type="presOf" srcId="{76CBEA25-ACE7-4B7B-B4DC-78C2798FFEFD}" destId="{27BC5659-DFE0-4B41-A93D-3D62832ED832}" srcOrd="0" destOrd="0" presId="urn:microsoft.com/office/officeart/2008/layout/HorizontalMultiLevelHierarchy"/>
    <dgm:cxn modelId="{A77A0DBA-FBCD-4FD4-8070-10D83912D338}" type="presOf" srcId="{0F67A298-D1B4-4605-B896-AC4D5848A800}" destId="{68463B4A-7D44-451E-A122-C1FA51A9DA16}" srcOrd="0" destOrd="0" presId="urn:microsoft.com/office/officeart/2008/layout/HorizontalMultiLevelHierarchy"/>
    <dgm:cxn modelId="{AE1FE52B-E5DA-4B7C-98FF-FE38657F8FC4}" srcId="{20401A3F-37A4-4290-8E80-8086A65D45D8}" destId="{0DD37289-2A38-4215-B70F-DC76AED8BC28}" srcOrd="0" destOrd="0" parTransId="{495C3493-FE13-47B3-8143-124E25D2D592}" sibTransId="{62E9FC6F-129F-419F-9FC5-1DCBFF091083}"/>
    <dgm:cxn modelId="{093D31B3-BCB5-48B7-9A72-C5797890B8D9}" type="presParOf" srcId="{C52D7D3E-D84A-4D63-ACF6-9D8392E4EC04}" destId="{233EEFF0-C29A-4D43-B778-CD0796E9ABDF}" srcOrd="0" destOrd="0" presId="urn:microsoft.com/office/officeart/2008/layout/HorizontalMultiLevelHierarchy"/>
    <dgm:cxn modelId="{B4367CD0-77EF-4421-85F2-3EA14A4CFFE1}" type="presParOf" srcId="{233EEFF0-C29A-4D43-B778-CD0796E9ABDF}" destId="{3B140270-206A-4593-B207-078BEB5D0B10}" srcOrd="0" destOrd="0" presId="urn:microsoft.com/office/officeart/2008/layout/HorizontalMultiLevelHierarchy"/>
    <dgm:cxn modelId="{2596B3A7-F690-498F-9468-986FC222C0C5}" type="presParOf" srcId="{233EEFF0-C29A-4D43-B778-CD0796E9ABDF}" destId="{3A3749F9-4652-4B41-87B0-67A27AEBC569}" srcOrd="1" destOrd="0" presId="urn:microsoft.com/office/officeart/2008/layout/HorizontalMultiLevelHierarchy"/>
    <dgm:cxn modelId="{F414E451-0451-4611-8226-B0286212B08B}" type="presParOf" srcId="{3A3749F9-4652-4B41-87B0-67A27AEBC569}" destId="{66B6F902-4DA7-4861-B515-65201D5A3653}" srcOrd="0" destOrd="0" presId="urn:microsoft.com/office/officeart/2008/layout/HorizontalMultiLevelHierarchy"/>
    <dgm:cxn modelId="{FAB60A0B-47ED-429D-8CFF-9CBE8C22ECCB}" type="presParOf" srcId="{66B6F902-4DA7-4861-B515-65201D5A3653}" destId="{E1721A4D-A672-407D-89E5-F49909F80D84}" srcOrd="0" destOrd="0" presId="urn:microsoft.com/office/officeart/2008/layout/HorizontalMultiLevelHierarchy"/>
    <dgm:cxn modelId="{F7B2F018-0FCF-4FB1-BAA0-AA55BD070501}" type="presParOf" srcId="{3A3749F9-4652-4B41-87B0-67A27AEBC569}" destId="{F34EFD3A-6B42-4DB8-AD1D-9FBCF6A2D6AA}" srcOrd="1" destOrd="0" presId="urn:microsoft.com/office/officeart/2008/layout/HorizontalMultiLevelHierarchy"/>
    <dgm:cxn modelId="{80FA389A-0B35-487C-97C9-1404CD81F662}" type="presParOf" srcId="{F34EFD3A-6B42-4DB8-AD1D-9FBCF6A2D6AA}" destId="{77557131-6E8D-42B7-BEE3-50D2FCC61EDB}" srcOrd="0" destOrd="0" presId="urn:microsoft.com/office/officeart/2008/layout/HorizontalMultiLevelHierarchy"/>
    <dgm:cxn modelId="{59A19D22-3693-451A-A311-491DD96F00F9}" type="presParOf" srcId="{F34EFD3A-6B42-4DB8-AD1D-9FBCF6A2D6AA}" destId="{02F80A68-B2E6-455E-8D4F-0BCE8D3D4B39}" srcOrd="1" destOrd="0" presId="urn:microsoft.com/office/officeart/2008/layout/HorizontalMultiLevelHierarchy"/>
    <dgm:cxn modelId="{7E40F2BF-3641-45DE-82DC-4E944503E95B}" type="presParOf" srcId="{02F80A68-B2E6-455E-8D4F-0BCE8D3D4B39}" destId="{C72102BD-F9F4-4E37-BCA2-456CEBC6015B}" srcOrd="0" destOrd="0" presId="urn:microsoft.com/office/officeart/2008/layout/HorizontalMultiLevelHierarchy"/>
    <dgm:cxn modelId="{4305ECDD-9778-40CA-A174-AFD630368E52}" type="presParOf" srcId="{C72102BD-F9F4-4E37-BCA2-456CEBC6015B}" destId="{6CAD1BDC-6E2D-4FBC-B4C1-B878349B8E0C}" srcOrd="0" destOrd="0" presId="urn:microsoft.com/office/officeart/2008/layout/HorizontalMultiLevelHierarchy"/>
    <dgm:cxn modelId="{79566D5A-9395-46D8-A1A2-7E01B938BFEA}" type="presParOf" srcId="{02F80A68-B2E6-455E-8D4F-0BCE8D3D4B39}" destId="{4C422975-F42C-447A-80EF-EC84053E64C6}" srcOrd="1" destOrd="0" presId="urn:microsoft.com/office/officeart/2008/layout/HorizontalMultiLevelHierarchy"/>
    <dgm:cxn modelId="{9ED7ABCF-F1A2-4FF7-8E57-ED1A91EFB527}" type="presParOf" srcId="{4C422975-F42C-447A-80EF-EC84053E64C6}" destId="{E47117BE-F56F-4BBF-9479-7580AB426238}" srcOrd="0" destOrd="0" presId="urn:microsoft.com/office/officeart/2008/layout/HorizontalMultiLevelHierarchy"/>
    <dgm:cxn modelId="{C98A1AEE-02F9-4FD1-B4AF-AAC155379F44}" type="presParOf" srcId="{4C422975-F42C-447A-80EF-EC84053E64C6}" destId="{1E2DACFF-D015-4595-A53E-E610D4CB296C}" srcOrd="1" destOrd="0" presId="urn:microsoft.com/office/officeart/2008/layout/HorizontalMultiLevelHierarchy"/>
    <dgm:cxn modelId="{DB1ACDE5-9A1C-4CF8-AEAC-3D31A49DFA68}" type="presParOf" srcId="{02F80A68-B2E6-455E-8D4F-0BCE8D3D4B39}" destId="{34A29469-37C4-40DD-AF89-18CA320E9649}" srcOrd="2" destOrd="0" presId="urn:microsoft.com/office/officeart/2008/layout/HorizontalMultiLevelHierarchy"/>
    <dgm:cxn modelId="{E4AC67D4-50A3-423A-ADF9-6F5190D4CA20}" type="presParOf" srcId="{34A29469-37C4-40DD-AF89-18CA320E9649}" destId="{545AF0FD-049E-44B5-99A6-F8825C22CEF0}" srcOrd="0" destOrd="0" presId="urn:microsoft.com/office/officeart/2008/layout/HorizontalMultiLevelHierarchy"/>
    <dgm:cxn modelId="{01924861-0E01-4085-9017-23DA3433755E}" type="presParOf" srcId="{02F80A68-B2E6-455E-8D4F-0BCE8D3D4B39}" destId="{B06AB744-BB68-47C2-998C-898A5A18C200}" srcOrd="3" destOrd="0" presId="urn:microsoft.com/office/officeart/2008/layout/HorizontalMultiLevelHierarchy"/>
    <dgm:cxn modelId="{408AB47D-8991-4C85-98BB-14E793EDF9D2}" type="presParOf" srcId="{B06AB744-BB68-47C2-998C-898A5A18C200}" destId="{4330ECE1-F0F4-40D0-85F6-178AB7D6C737}" srcOrd="0" destOrd="0" presId="urn:microsoft.com/office/officeart/2008/layout/HorizontalMultiLevelHierarchy"/>
    <dgm:cxn modelId="{15706F4B-B68D-4C1A-98CF-76E356E09B0E}" type="presParOf" srcId="{B06AB744-BB68-47C2-998C-898A5A18C200}" destId="{4D661D76-8E9D-4144-BF22-C4835DA8972B}" srcOrd="1" destOrd="0" presId="urn:microsoft.com/office/officeart/2008/layout/HorizontalMultiLevelHierarchy"/>
    <dgm:cxn modelId="{D8681DBE-B7BA-4170-8A18-F2309DDD86EE}" type="presParOf" srcId="{02F80A68-B2E6-455E-8D4F-0BCE8D3D4B39}" destId="{4B7D1E48-817F-465B-AC4D-B0B148A87638}" srcOrd="4" destOrd="0" presId="urn:microsoft.com/office/officeart/2008/layout/HorizontalMultiLevelHierarchy"/>
    <dgm:cxn modelId="{47BB564B-C530-4F65-80B7-6598050C648E}" type="presParOf" srcId="{4B7D1E48-817F-465B-AC4D-B0B148A87638}" destId="{8D751606-52A4-41A9-9A8D-5170040F3945}" srcOrd="0" destOrd="0" presId="urn:microsoft.com/office/officeart/2008/layout/HorizontalMultiLevelHierarchy"/>
    <dgm:cxn modelId="{3D20A68F-E53E-4CD0-A58D-62F1DAF69460}" type="presParOf" srcId="{02F80A68-B2E6-455E-8D4F-0BCE8D3D4B39}" destId="{F5F268B2-1B57-47C8-8B6F-0BF87F244E96}" srcOrd="5" destOrd="0" presId="urn:microsoft.com/office/officeart/2008/layout/HorizontalMultiLevelHierarchy"/>
    <dgm:cxn modelId="{2600F394-3BD3-4709-9B89-1E53517F4390}" type="presParOf" srcId="{F5F268B2-1B57-47C8-8B6F-0BF87F244E96}" destId="{37123308-FA36-48EB-9486-286B790F7A6D}" srcOrd="0" destOrd="0" presId="urn:microsoft.com/office/officeart/2008/layout/HorizontalMultiLevelHierarchy"/>
    <dgm:cxn modelId="{E6095C5F-0EDE-4A74-A2F2-706C69C17EF7}" type="presParOf" srcId="{F5F268B2-1B57-47C8-8B6F-0BF87F244E96}" destId="{2FEE768C-AF01-4E7F-A405-DBD6EDA97A8B}" srcOrd="1" destOrd="0" presId="urn:microsoft.com/office/officeart/2008/layout/HorizontalMultiLevelHierarchy"/>
    <dgm:cxn modelId="{07B3D8D5-07A5-4063-89A0-B506E6E935C6}" type="presParOf" srcId="{02F80A68-B2E6-455E-8D4F-0BCE8D3D4B39}" destId="{65FEC7F3-6514-492E-BF02-452F3E476F66}" srcOrd="6" destOrd="0" presId="urn:microsoft.com/office/officeart/2008/layout/HorizontalMultiLevelHierarchy"/>
    <dgm:cxn modelId="{5FA0F84E-67A3-4049-A628-E7E16BDF7752}" type="presParOf" srcId="{65FEC7F3-6514-492E-BF02-452F3E476F66}" destId="{80C30053-A16B-41BF-B8F1-130F91309B26}" srcOrd="0" destOrd="0" presId="urn:microsoft.com/office/officeart/2008/layout/HorizontalMultiLevelHierarchy"/>
    <dgm:cxn modelId="{004361A8-7ED9-4C14-BCA8-D91D17D73733}" type="presParOf" srcId="{02F80A68-B2E6-455E-8D4F-0BCE8D3D4B39}" destId="{87253914-53C9-4723-B08D-64CFDEAF89DA}" srcOrd="7" destOrd="0" presId="urn:microsoft.com/office/officeart/2008/layout/HorizontalMultiLevelHierarchy"/>
    <dgm:cxn modelId="{54890678-4E72-4595-A81D-B29CEDC57E70}" type="presParOf" srcId="{87253914-53C9-4723-B08D-64CFDEAF89DA}" destId="{70792E3E-985B-4CF6-8910-B996840B7BB3}" srcOrd="0" destOrd="0" presId="urn:microsoft.com/office/officeart/2008/layout/HorizontalMultiLevelHierarchy"/>
    <dgm:cxn modelId="{B55E3FF3-F3A0-4DC9-B9EA-C14130DC2A52}" type="presParOf" srcId="{87253914-53C9-4723-B08D-64CFDEAF89DA}" destId="{8483A883-6205-43DD-95E2-B2DABA276718}" srcOrd="1" destOrd="0" presId="urn:microsoft.com/office/officeart/2008/layout/HorizontalMultiLevelHierarchy"/>
    <dgm:cxn modelId="{B8F5D63A-3335-445E-8A5F-6AB51AFB4FA0}" type="presParOf" srcId="{02F80A68-B2E6-455E-8D4F-0BCE8D3D4B39}" destId="{FA7DB93D-617F-4631-875E-E72E33E072F2}" srcOrd="8" destOrd="0" presId="urn:microsoft.com/office/officeart/2008/layout/HorizontalMultiLevelHierarchy"/>
    <dgm:cxn modelId="{5B3F5BF4-F434-4FB7-B91F-3867D104E82D}" type="presParOf" srcId="{FA7DB93D-617F-4631-875E-E72E33E072F2}" destId="{E07AEC51-6506-419B-9349-80EF1D901FA8}" srcOrd="0" destOrd="0" presId="urn:microsoft.com/office/officeart/2008/layout/HorizontalMultiLevelHierarchy"/>
    <dgm:cxn modelId="{5E7C4A7B-87B3-45B7-92D4-B4B306A325D0}" type="presParOf" srcId="{02F80A68-B2E6-455E-8D4F-0BCE8D3D4B39}" destId="{E31BE4C6-90A7-483A-B92A-46E67DCEC9DD}" srcOrd="9" destOrd="0" presId="urn:microsoft.com/office/officeart/2008/layout/HorizontalMultiLevelHierarchy"/>
    <dgm:cxn modelId="{1A520D9C-A4FF-4BAB-A191-503A05160427}" type="presParOf" srcId="{E31BE4C6-90A7-483A-B92A-46E67DCEC9DD}" destId="{AA0F5732-0A98-4CA9-8367-6F8676AC6428}" srcOrd="0" destOrd="0" presId="urn:microsoft.com/office/officeart/2008/layout/HorizontalMultiLevelHierarchy"/>
    <dgm:cxn modelId="{2758C03F-91C9-4D26-8044-62F616FDF038}" type="presParOf" srcId="{E31BE4C6-90A7-483A-B92A-46E67DCEC9DD}" destId="{C20AD1B8-FC93-4E94-95E9-E5182094DD43}" srcOrd="1" destOrd="0" presId="urn:microsoft.com/office/officeart/2008/layout/HorizontalMultiLevelHierarchy"/>
    <dgm:cxn modelId="{FAE29452-264D-4C79-B504-6FF54ABEE0D9}" type="presParOf" srcId="{3A3749F9-4652-4B41-87B0-67A27AEBC569}" destId="{AA3FBFAB-F48E-4894-9A4E-445EC0BC22C6}" srcOrd="2" destOrd="0" presId="urn:microsoft.com/office/officeart/2008/layout/HorizontalMultiLevelHierarchy"/>
    <dgm:cxn modelId="{11CA3A10-57B0-4987-A0BF-A3EB4C70EB1D}" type="presParOf" srcId="{AA3FBFAB-F48E-4894-9A4E-445EC0BC22C6}" destId="{782FCDAE-0185-4587-8F65-7CD2DAB74BA1}" srcOrd="0" destOrd="0" presId="urn:microsoft.com/office/officeart/2008/layout/HorizontalMultiLevelHierarchy"/>
    <dgm:cxn modelId="{BADDC1FD-54BD-4A7A-A3EA-915D91722E59}" type="presParOf" srcId="{3A3749F9-4652-4B41-87B0-67A27AEBC569}" destId="{22491BCF-EFA1-49F5-9E20-C60E19E55385}" srcOrd="3" destOrd="0" presId="urn:microsoft.com/office/officeart/2008/layout/HorizontalMultiLevelHierarchy"/>
    <dgm:cxn modelId="{C2D93A42-1BA5-4EB3-B622-D197C994E10F}" type="presParOf" srcId="{22491BCF-EFA1-49F5-9E20-C60E19E55385}" destId="{C1D6244C-777F-4EFE-8865-3A5F43948CCC}" srcOrd="0" destOrd="0" presId="urn:microsoft.com/office/officeart/2008/layout/HorizontalMultiLevelHierarchy"/>
    <dgm:cxn modelId="{1194345D-530B-4457-A7F8-95777E71518F}" type="presParOf" srcId="{22491BCF-EFA1-49F5-9E20-C60E19E55385}" destId="{4A1A976E-E9C8-4C42-A71D-0CBAC27A8881}" srcOrd="1" destOrd="0" presId="urn:microsoft.com/office/officeart/2008/layout/HorizontalMultiLevelHierarchy"/>
    <dgm:cxn modelId="{7A238463-A8C3-4BC1-8A31-83C4290B9847}" type="presParOf" srcId="{4A1A976E-E9C8-4C42-A71D-0CBAC27A8881}" destId="{C8FAAA85-0A60-46E0-85D2-8DDC283433C4}" srcOrd="0" destOrd="0" presId="urn:microsoft.com/office/officeart/2008/layout/HorizontalMultiLevelHierarchy"/>
    <dgm:cxn modelId="{E33F5241-1806-4CD8-82D7-3A21DF688DF3}" type="presParOf" srcId="{C8FAAA85-0A60-46E0-85D2-8DDC283433C4}" destId="{D415A7EB-C1F5-4EC4-90B6-42DD9F34DB59}" srcOrd="0" destOrd="0" presId="urn:microsoft.com/office/officeart/2008/layout/HorizontalMultiLevelHierarchy"/>
    <dgm:cxn modelId="{37D9BEB6-92BD-4955-B01B-9868119B58FB}" type="presParOf" srcId="{4A1A976E-E9C8-4C42-A71D-0CBAC27A8881}" destId="{E7EB78BE-8E79-4EC2-8732-B622ACCAAC95}" srcOrd="1" destOrd="0" presId="urn:microsoft.com/office/officeart/2008/layout/HorizontalMultiLevelHierarchy"/>
    <dgm:cxn modelId="{03FC580A-78DA-4EE2-B30C-3412CA764875}" type="presParOf" srcId="{E7EB78BE-8E79-4EC2-8732-B622ACCAAC95}" destId="{102B32B8-ABBD-4AF3-A1A7-16354055B104}" srcOrd="0" destOrd="0" presId="urn:microsoft.com/office/officeart/2008/layout/HorizontalMultiLevelHierarchy"/>
    <dgm:cxn modelId="{1366B3AE-79E4-40EA-9477-D58746CE9A86}" type="presParOf" srcId="{E7EB78BE-8E79-4EC2-8732-B622ACCAAC95}" destId="{D7A09C71-FC2A-48F6-9CE4-3B7181C4A8FE}" srcOrd="1" destOrd="0" presId="urn:microsoft.com/office/officeart/2008/layout/HorizontalMultiLevelHierarchy"/>
    <dgm:cxn modelId="{CCB99556-667D-4224-933A-7FD205B64287}" type="presParOf" srcId="{3A3749F9-4652-4B41-87B0-67A27AEBC569}" destId="{AB478AB7-B0F5-44D8-9ACA-DBA57909D016}" srcOrd="4" destOrd="0" presId="urn:microsoft.com/office/officeart/2008/layout/HorizontalMultiLevelHierarchy"/>
    <dgm:cxn modelId="{B13FA035-9972-4D80-AC5C-972B9DEAC117}" type="presParOf" srcId="{AB478AB7-B0F5-44D8-9ACA-DBA57909D016}" destId="{229609CD-1280-4C89-8833-25152B7D0727}" srcOrd="0" destOrd="0" presId="urn:microsoft.com/office/officeart/2008/layout/HorizontalMultiLevelHierarchy"/>
    <dgm:cxn modelId="{464A290A-98C7-414B-88CD-96A10CC8F4C8}" type="presParOf" srcId="{3A3749F9-4652-4B41-87B0-67A27AEBC569}" destId="{B87AFF56-D878-4A3F-9DD6-350116C4A4BB}" srcOrd="5" destOrd="0" presId="urn:microsoft.com/office/officeart/2008/layout/HorizontalMultiLevelHierarchy"/>
    <dgm:cxn modelId="{E1EA5235-C5C5-4C67-A6A7-F80947D390B5}" type="presParOf" srcId="{B87AFF56-D878-4A3F-9DD6-350116C4A4BB}" destId="{2CEF3744-5802-4C37-ACCC-63847C3841EA}" srcOrd="0" destOrd="0" presId="urn:microsoft.com/office/officeart/2008/layout/HorizontalMultiLevelHierarchy"/>
    <dgm:cxn modelId="{DABB668C-2036-42DC-86CF-EF5A744CA369}" type="presParOf" srcId="{B87AFF56-D878-4A3F-9DD6-350116C4A4BB}" destId="{ECCDCC35-1805-4485-9431-BEBCE8AF6313}" srcOrd="1" destOrd="0" presId="urn:microsoft.com/office/officeart/2008/layout/HorizontalMultiLevelHierarchy"/>
    <dgm:cxn modelId="{7B2BC31C-431E-41FA-A644-495F7B8D0E8D}" type="presParOf" srcId="{ECCDCC35-1805-4485-9431-BEBCE8AF6313}" destId="{9BEE41B3-D129-4F89-BF22-5F015AE7E4E2}" srcOrd="0" destOrd="0" presId="urn:microsoft.com/office/officeart/2008/layout/HorizontalMultiLevelHierarchy"/>
    <dgm:cxn modelId="{03F0493F-72C6-4AA4-9A11-A07BCAB2FD6A}" type="presParOf" srcId="{9BEE41B3-D129-4F89-BF22-5F015AE7E4E2}" destId="{DCA1806A-8FD8-47E4-9C78-444D8A18CFCB}" srcOrd="0" destOrd="0" presId="urn:microsoft.com/office/officeart/2008/layout/HorizontalMultiLevelHierarchy"/>
    <dgm:cxn modelId="{7734DC13-D821-46CF-B579-402B6B730732}" type="presParOf" srcId="{ECCDCC35-1805-4485-9431-BEBCE8AF6313}" destId="{02E27E45-D5A2-479E-B705-7CF13CDD094D}" srcOrd="1" destOrd="0" presId="urn:microsoft.com/office/officeart/2008/layout/HorizontalMultiLevelHierarchy"/>
    <dgm:cxn modelId="{3190EDF3-F5F1-4A57-AB96-8F58EA4205E8}" type="presParOf" srcId="{02E27E45-D5A2-479E-B705-7CF13CDD094D}" destId="{27BC5659-DFE0-4B41-A93D-3D62832ED832}" srcOrd="0" destOrd="0" presId="urn:microsoft.com/office/officeart/2008/layout/HorizontalMultiLevelHierarchy"/>
    <dgm:cxn modelId="{F7338375-6D97-4F10-AC11-4FD49BD26828}" type="presParOf" srcId="{02E27E45-D5A2-479E-B705-7CF13CDD094D}" destId="{144DAEEC-0B6B-4B6C-BF7B-E8E5E3B799CC}" srcOrd="1" destOrd="0" presId="urn:microsoft.com/office/officeart/2008/layout/HorizontalMultiLevelHierarchy"/>
    <dgm:cxn modelId="{624C92AA-86D6-4C06-9852-EE4D9F3CE07E}" type="presParOf" srcId="{ECCDCC35-1805-4485-9431-BEBCE8AF6313}" destId="{68463B4A-7D44-451E-A122-C1FA51A9DA16}" srcOrd="2" destOrd="0" presId="urn:microsoft.com/office/officeart/2008/layout/HorizontalMultiLevelHierarchy"/>
    <dgm:cxn modelId="{B22E748F-96C3-4CE0-B1A2-06F405EA94E6}" type="presParOf" srcId="{68463B4A-7D44-451E-A122-C1FA51A9DA16}" destId="{676DE2BD-244E-4B43-AA75-7BE9F2725397}" srcOrd="0" destOrd="0" presId="urn:microsoft.com/office/officeart/2008/layout/HorizontalMultiLevelHierarchy"/>
    <dgm:cxn modelId="{3468D404-5B62-43C5-8362-1D5190044D05}" type="presParOf" srcId="{ECCDCC35-1805-4485-9431-BEBCE8AF6313}" destId="{C671614D-769F-4A99-8ECE-E8BBB7201CED}" srcOrd="3" destOrd="0" presId="urn:microsoft.com/office/officeart/2008/layout/HorizontalMultiLevelHierarchy"/>
    <dgm:cxn modelId="{4CDFC06D-3746-43F3-AEE4-8F3FC50EEADC}" type="presParOf" srcId="{C671614D-769F-4A99-8ECE-E8BBB7201CED}" destId="{9535E006-A4DB-4995-B451-5BF3B1F50036}" srcOrd="0" destOrd="0" presId="urn:microsoft.com/office/officeart/2008/layout/HorizontalMultiLevelHierarchy"/>
    <dgm:cxn modelId="{72AA3E0C-7D95-4491-AE7E-06B004053601}" type="presParOf" srcId="{C671614D-769F-4A99-8ECE-E8BBB7201CED}" destId="{CF68C548-DD77-40F0-AF5D-E3053B37A88F}" srcOrd="1" destOrd="0" presId="urn:microsoft.com/office/officeart/2008/layout/HorizontalMultiLevelHierarchy"/>
    <dgm:cxn modelId="{1C771A02-DA8A-470A-AD83-B84CB8C748C6}" type="presParOf" srcId="{3A3749F9-4652-4B41-87B0-67A27AEBC569}" destId="{C0549958-C0D7-4734-B285-167449E3EF2B}" srcOrd="6" destOrd="0" presId="urn:microsoft.com/office/officeart/2008/layout/HorizontalMultiLevelHierarchy"/>
    <dgm:cxn modelId="{50E3C2CD-4DC6-40C0-9647-2A5AB7BD70BD}" type="presParOf" srcId="{C0549958-C0D7-4734-B285-167449E3EF2B}" destId="{43E45302-320B-42B9-8045-AE9D80CEE23C}" srcOrd="0" destOrd="0" presId="urn:microsoft.com/office/officeart/2008/layout/HorizontalMultiLevelHierarchy"/>
    <dgm:cxn modelId="{E042C9FC-21A6-4AC4-B873-DE1408A681D8}" type="presParOf" srcId="{3A3749F9-4652-4B41-87B0-67A27AEBC569}" destId="{ACA7CA68-8A0A-41E6-A5B6-DD12D050D595}" srcOrd="7" destOrd="0" presId="urn:microsoft.com/office/officeart/2008/layout/HorizontalMultiLevelHierarchy"/>
    <dgm:cxn modelId="{ACEEA6D1-759F-450C-BFD5-8CFFB78BC17D}" type="presParOf" srcId="{ACA7CA68-8A0A-41E6-A5B6-DD12D050D595}" destId="{0737CD36-67D1-4E58-AE34-CE324200677A}" srcOrd="0" destOrd="0" presId="urn:microsoft.com/office/officeart/2008/layout/HorizontalMultiLevelHierarchy"/>
    <dgm:cxn modelId="{9A034094-B498-4FCD-93F4-A416D13C5E4A}" type="presParOf" srcId="{ACA7CA68-8A0A-41E6-A5B6-DD12D050D595}" destId="{3976213C-F01E-48B6-A7DC-540618B5AD21}" srcOrd="1" destOrd="0" presId="urn:microsoft.com/office/officeart/2008/layout/HorizontalMultiLevelHierarchy"/>
    <dgm:cxn modelId="{D063F471-45F1-42F5-90F5-E148C623653F}" type="presParOf" srcId="{3976213C-F01E-48B6-A7DC-540618B5AD21}" destId="{C261FBE6-88BF-4329-9526-914872454D2C}" srcOrd="0" destOrd="0" presId="urn:microsoft.com/office/officeart/2008/layout/HorizontalMultiLevelHierarchy"/>
    <dgm:cxn modelId="{34E6C714-ADFA-410B-8D6E-CDC40841C721}" type="presParOf" srcId="{C261FBE6-88BF-4329-9526-914872454D2C}" destId="{615C08A8-B19A-44EB-A167-77E4EC2E0A6B}" srcOrd="0" destOrd="0" presId="urn:microsoft.com/office/officeart/2008/layout/HorizontalMultiLevelHierarchy"/>
    <dgm:cxn modelId="{DBC02D39-16D0-437F-85A2-80834FD29089}" type="presParOf" srcId="{3976213C-F01E-48B6-A7DC-540618B5AD21}" destId="{12548206-331D-433A-BAF0-49BBBF276C4A}" srcOrd="1" destOrd="0" presId="urn:microsoft.com/office/officeart/2008/layout/HorizontalMultiLevelHierarchy"/>
    <dgm:cxn modelId="{1C8EFA2B-97C4-4E91-814F-5E152DF37987}" type="presParOf" srcId="{12548206-331D-433A-BAF0-49BBBF276C4A}" destId="{7B0C012A-5D93-4F0D-8468-6950324EAA9C}" srcOrd="0" destOrd="0" presId="urn:microsoft.com/office/officeart/2008/layout/HorizontalMultiLevelHierarchy"/>
    <dgm:cxn modelId="{50C5F791-5447-43DB-AC5B-E1EE9D733BDD}" type="presParOf" srcId="{12548206-331D-433A-BAF0-49BBBF276C4A}" destId="{CE7118F1-7247-42D7-B720-0862319A05DB}" srcOrd="1" destOrd="0" presId="urn:microsoft.com/office/officeart/2008/layout/HorizontalMultiLevelHierarchy"/>
    <dgm:cxn modelId="{C425899D-5A68-49BA-BBDB-3E6E000D41A6}" type="presParOf" srcId="{3976213C-F01E-48B6-A7DC-540618B5AD21}" destId="{4BA59F0C-37D8-4678-A656-9ADC349A1059}" srcOrd="2" destOrd="0" presId="urn:microsoft.com/office/officeart/2008/layout/HorizontalMultiLevelHierarchy"/>
    <dgm:cxn modelId="{DA27499B-A8F1-4C59-81F9-FB16AC0F9323}" type="presParOf" srcId="{4BA59F0C-37D8-4678-A656-9ADC349A1059}" destId="{D863AAE1-2FD7-4F7B-8B3F-DB3419768A18}" srcOrd="0" destOrd="0" presId="urn:microsoft.com/office/officeart/2008/layout/HorizontalMultiLevelHierarchy"/>
    <dgm:cxn modelId="{DC00AC75-3532-42F4-B30B-FA3D8A6AC455}" type="presParOf" srcId="{3976213C-F01E-48B6-A7DC-540618B5AD21}" destId="{2D09791B-A5C9-4ABB-8B16-B78BDFB9B002}" srcOrd="3" destOrd="0" presId="urn:microsoft.com/office/officeart/2008/layout/HorizontalMultiLevelHierarchy"/>
    <dgm:cxn modelId="{3F1EB593-F66E-4015-8CCF-988CAE9D420C}" type="presParOf" srcId="{2D09791B-A5C9-4ABB-8B16-B78BDFB9B002}" destId="{9808C5B4-8D29-42C9-B737-06377246B326}" srcOrd="0" destOrd="0" presId="urn:microsoft.com/office/officeart/2008/layout/HorizontalMultiLevelHierarchy"/>
    <dgm:cxn modelId="{82ED509B-B6A2-4D99-9620-D165FA0C6C4F}" type="presParOf" srcId="{2D09791B-A5C9-4ABB-8B16-B78BDFB9B002}" destId="{6F70343A-CB33-467C-AAF5-2AC5F2594C9C}" srcOrd="1" destOrd="0" presId="urn:microsoft.com/office/officeart/2008/layout/HorizontalMultiLevelHierarchy"/>
    <dgm:cxn modelId="{641A76D2-2898-4D11-B29D-720A68E53CFF}" type="presParOf" srcId="{3A3749F9-4652-4B41-87B0-67A27AEBC569}" destId="{10013F09-6294-4971-A432-C7FC4A477B91}" srcOrd="8" destOrd="0" presId="urn:microsoft.com/office/officeart/2008/layout/HorizontalMultiLevelHierarchy"/>
    <dgm:cxn modelId="{301492C2-15E1-45D6-B617-133415D4E761}" type="presParOf" srcId="{10013F09-6294-4971-A432-C7FC4A477B91}" destId="{2CDAB756-6345-4FA5-B1CF-D85FCA23FA56}" srcOrd="0" destOrd="0" presId="urn:microsoft.com/office/officeart/2008/layout/HorizontalMultiLevelHierarchy"/>
    <dgm:cxn modelId="{62E8043C-666A-41BA-907C-D3F982AD5202}" type="presParOf" srcId="{3A3749F9-4652-4B41-87B0-67A27AEBC569}" destId="{EF3CF4FA-37CA-464C-9BA4-987E1F8389FD}" srcOrd="9" destOrd="0" presId="urn:microsoft.com/office/officeart/2008/layout/HorizontalMultiLevelHierarchy"/>
    <dgm:cxn modelId="{6EF4335C-10A4-433F-8B92-C57418DD7EE4}" type="presParOf" srcId="{EF3CF4FA-37CA-464C-9BA4-987E1F8389FD}" destId="{B3645E29-B89A-47C4-8E7B-2A9F1A3C7666}" srcOrd="0" destOrd="0" presId="urn:microsoft.com/office/officeart/2008/layout/HorizontalMultiLevelHierarchy"/>
    <dgm:cxn modelId="{CFD54098-2C74-42E4-900E-A92E34D1B1B8}" type="presParOf" srcId="{EF3CF4FA-37CA-464C-9BA4-987E1F8389FD}" destId="{4A47B9DD-5A53-4ADD-B31F-5255349AFDCC}" srcOrd="1" destOrd="0" presId="urn:microsoft.com/office/officeart/2008/layout/HorizontalMultiLevelHierarchy"/>
    <dgm:cxn modelId="{01A9B78F-DCB2-4136-BAE7-37EE2A4FCD73}" type="presParOf" srcId="{4A47B9DD-5A53-4ADD-B31F-5255349AFDCC}" destId="{15EF40C6-3632-4615-9CC9-5B5BF562CDCE}" srcOrd="0" destOrd="0" presId="urn:microsoft.com/office/officeart/2008/layout/HorizontalMultiLevelHierarchy"/>
    <dgm:cxn modelId="{7159217F-308F-4F7E-9818-AB89C45DC078}" type="presParOf" srcId="{15EF40C6-3632-4615-9CC9-5B5BF562CDCE}" destId="{9A3E56B3-72DB-4354-ADE1-51117ED54078}" srcOrd="0" destOrd="0" presId="urn:microsoft.com/office/officeart/2008/layout/HorizontalMultiLevelHierarchy"/>
    <dgm:cxn modelId="{09A84391-4C02-45CB-93AE-79C35D4C7F26}" type="presParOf" srcId="{4A47B9DD-5A53-4ADD-B31F-5255349AFDCC}" destId="{CAE75A7A-9D79-4F6F-82F9-7687BAB02F3E}" srcOrd="1" destOrd="0" presId="urn:microsoft.com/office/officeart/2008/layout/HorizontalMultiLevelHierarchy"/>
    <dgm:cxn modelId="{A15E57B0-97B0-4262-90F2-1462DFAFE8CF}" type="presParOf" srcId="{CAE75A7A-9D79-4F6F-82F9-7687BAB02F3E}" destId="{DD23752A-D85A-4BD5-836E-1F4BB3699828}" srcOrd="0" destOrd="0" presId="urn:microsoft.com/office/officeart/2008/layout/HorizontalMultiLevelHierarchy"/>
    <dgm:cxn modelId="{9129240F-7B94-49F6-B796-FCDEB6F4A87C}" type="presParOf" srcId="{CAE75A7A-9D79-4F6F-82F9-7687BAB02F3E}" destId="{FE69B9C0-2FE6-4AF6-8353-9051D5F2C647}" srcOrd="1" destOrd="0" presId="urn:microsoft.com/office/officeart/2008/layout/HorizontalMultiLevelHierarchy"/>
    <dgm:cxn modelId="{BAFF57F2-3C01-40F3-95F3-C57ED2829466}" type="presParOf" srcId="{3A3749F9-4652-4B41-87B0-67A27AEBC569}" destId="{0533920B-F57C-4F71-BA9B-C12DDAB8A66D}" srcOrd="10" destOrd="0" presId="urn:microsoft.com/office/officeart/2008/layout/HorizontalMultiLevelHierarchy"/>
    <dgm:cxn modelId="{AA5751EB-9EB3-4F9B-BA03-823ABA80DB74}" type="presParOf" srcId="{0533920B-F57C-4F71-BA9B-C12DDAB8A66D}" destId="{4E868D01-0694-4FFA-8FEB-ECC7590B8ADF}" srcOrd="0" destOrd="0" presId="urn:microsoft.com/office/officeart/2008/layout/HorizontalMultiLevelHierarchy"/>
    <dgm:cxn modelId="{31CAA51B-2D45-4C69-AF63-56559AF52F98}" type="presParOf" srcId="{3A3749F9-4652-4B41-87B0-67A27AEBC569}" destId="{3DB94DA0-BA63-4FA2-8AE4-DA2D991020BF}" srcOrd="11" destOrd="0" presId="urn:microsoft.com/office/officeart/2008/layout/HorizontalMultiLevelHierarchy"/>
    <dgm:cxn modelId="{E277CB8B-07EC-4548-9F93-9E20194164A5}" type="presParOf" srcId="{3DB94DA0-BA63-4FA2-8AE4-DA2D991020BF}" destId="{FC963944-BDBE-4FB2-8E68-7A6280819393}" srcOrd="0" destOrd="0" presId="urn:microsoft.com/office/officeart/2008/layout/HorizontalMultiLevelHierarchy"/>
    <dgm:cxn modelId="{7FBF5B74-6A35-42D3-B93F-AB0BBA531EFF}" type="presParOf" srcId="{3DB94DA0-BA63-4FA2-8AE4-DA2D991020BF}" destId="{0B83FB83-DE81-4425-B38F-52C883666471}" srcOrd="1" destOrd="0" presId="urn:microsoft.com/office/officeart/2008/layout/HorizontalMultiLevelHierarchy"/>
    <dgm:cxn modelId="{D895D249-2456-4C49-BAF9-27E65F5CCF27}" type="presParOf" srcId="{0B83FB83-DE81-4425-B38F-52C883666471}" destId="{8AFCFB1F-819D-45A6-A69C-C156C19F20A1}" srcOrd="0" destOrd="0" presId="urn:microsoft.com/office/officeart/2008/layout/HorizontalMultiLevelHierarchy"/>
    <dgm:cxn modelId="{5A8B7A6B-C2D7-4FEF-BD9F-789581C02A39}" type="presParOf" srcId="{8AFCFB1F-819D-45A6-A69C-C156C19F20A1}" destId="{7D5696A7-6945-4E05-9BAC-366071A49389}" srcOrd="0" destOrd="0" presId="urn:microsoft.com/office/officeart/2008/layout/HorizontalMultiLevelHierarchy"/>
    <dgm:cxn modelId="{01EBCE1C-A5B0-45D1-97A7-0C51BD2856DF}" type="presParOf" srcId="{0B83FB83-DE81-4425-B38F-52C883666471}" destId="{8ABB327A-2EF4-4B9E-AD06-631D8EE272E7}" srcOrd="1" destOrd="0" presId="urn:microsoft.com/office/officeart/2008/layout/HorizontalMultiLevelHierarchy"/>
    <dgm:cxn modelId="{D5A10744-9F1E-47FE-897A-42A40B8E379E}" type="presParOf" srcId="{8ABB327A-2EF4-4B9E-AD06-631D8EE272E7}" destId="{B396D851-63C3-4A43-9B17-F5BCA05D7D15}" srcOrd="0" destOrd="0" presId="urn:microsoft.com/office/officeart/2008/layout/HorizontalMultiLevelHierarchy"/>
    <dgm:cxn modelId="{848F8CC6-AA41-4511-BFB4-1D859BAD4019}" type="presParOf" srcId="{8ABB327A-2EF4-4B9E-AD06-631D8EE272E7}" destId="{434C18F0-78AF-4A08-B080-4EE2F092B5D5}" srcOrd="1" destOrd="0" presId="urn:microsoft.com/office/officeart/2008/layout/HorizontalMultiLevelHierarchy"/>
    <dgm:cxn modelId="{C662B4AA-9F28-44CE-A34C-9DD95A19E9D1}" type="presParOf" srcId="{0B83FB83-DE81-4425-B38F-52C883666471}" destId="{1EEC2296-A0DB-444D-A8A0-91090199EB20}" srcOrd="2" destOrd="0" presId="urn:microsoft.com/office/officeart/2008/layout/HorizontalMultiLevelHierarchy"/>
    <dgm:cxn modelId="{18FDF3A0-D9F8-4A8C-BDEF-B6565093CB39}" type="presParOf" srcId="{1EEC2296-A0DB-444D-A8A0-91090199EB20}" destId="{DCDD157E-7E5E-4B02-98D2-EE67DCF78DC1}" srcOrd="0" destOrd="0" presId="urn:microsoft.com/office/officeart/2008/layout/HorizontalMultiLevelHierarchy"/>
    <dgm:cxn modelId="{7D83AD8A-7C80-40B4-A7D5-DB44B847E460}" type="presParOf" srcId="{0B83FB83-DE81-4425-B38F-52C883666471}" destId="{E92E1AD2-3F4C-4BA1-9602-9290AAC8849D}" srcOrd="3" destOrd="0" presId="urn:microsoft.com/office/officeart/2008/layout/HorizontalMultiLevelHierarchy"/>
    <dgm:cxn modelId="{B06283EA-342C-4CC5-B6A9-E75B1605B17C}" type="presParOf" srcId="{E92E1AD2-3F4C-4BA1-9602-9290AAC8849D}" destId="{F27BAA2D-FA40-4227-8637-8EC9CC7B969F}" srcOrd="0" destOrd="0" presId="urn:microsoft.com/office/officeart/2008/layout/HorizontalMultiLevelHierarchy"/>
    <dgm:cxn modelId="{0F83140C-9BA9-4B0F-AC6D-52F5C2EBD517}" type="presParOf" srcId="{E92E1AD2-3F4C-4BA1-9602-9290AAC8849D}" destId="{D908D899-25AA-40E9-98CB-24515F7FFC52}" srcOrd="1" destOrd="0" presId="urn:microsoft.com/office/officeart/2008/layout/HorizontalMultiLevelHierarchy"/>
    <dgm:cxn modelId="{849768D1-DA4B-4D92-9269-D133F7FC86AC}" type="presParOf" srcId="{0B83FB83-DE81-4425-B38F-52C883666471}" destId="{91EC878E-FD2D-4F76-B991-1628F8683914}" srcOrd="4" destOrd="0" presId="urn:microsoft.com/office/officeart/2008/layout/HorizontalMultiLevelHierarchy"/>
    <dgm:cxn modelId="{C446FB30-C6AF-48F9-8028-4F5990E5F057}" type="presParOf" srcId="{91EC878E-FD2D-4F76-B991-1628F8683914}" destId="{19509E2C-BB5D-4784-9509-EEFD1E7C3C41}" srcOrd="0" destOrd="0" presId="urn:microsoft.com/office/officeart/2008/layout/HorizontalMultiLevelHierarchy"/>
    <dgm:cxn modelId="{E9C1AB56-A114-44C3-BFA2-A16829D6E738}" type="presParOf" srcId="{0B83FB83-DE81-4425-B38F-52C883666471}" destId="{CD274F23-7E80-4E6A-9AA0-41DA08C5304F}" srcOrd="5" destOrd="0" presId="urn:microsoft.com/office/officeart/2008/layout/HorizontalMultiLevelHierarchy"/>
    <dgm:cxn modelId="{DD053A49-CD6C-47F6-8793-C53E229FA017}" type="presParOf" srcId="{CD274F23-7E80-4E6A-9AA0-41DA08C5304F}" destId="{B3188401-A9D4-4EC0-8E39-E4188EDDF95A}" srcOrd="0" destOrd="0" presId="urn:microsoft.com/office/officeart/2008/layout/HorizontalMultiLevelHierarchy"/>
    <dgm:cxn modelId="{98DAD91D-7CC6-4083-ADF2-BCACE5E1C167}"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a:ln>
          <a:solidFill>
            <a:schemeClr val="accent1"/>
          </a:solidFill>
        </a:ln>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自查总结</a:t>
          </a:r>
          <a:endParaRPr lang="en-US" altLang="zh-CN" sz="1600" dirty="0" smtClean="0">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自查方法</a:t>
          </a:r>
          <a:endParaRPr lang="en-US" altLang="zh-CN" sz="1600" dirty="0" smtClean="0">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自查处置</a:t>
          </a:r>
          <a:endParaRPr lang="en-US" altLang="zh-CN" sz="1600" dirty="0" smtClean="0">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教育培训</a:t>
          </a:r>
          <a:endParaRPr lang="zh-CN" altLang="en-US" sz="1600" dirty="0">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基层指导</a:t>
          </a:r>
          <a:endParaRPr lang="en-US" altLang="zh-CN" sz="1600" dirty="0" smtClean="0">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隐患整改</a:t>
          </a:r>
          <a:endParaRPr lang="en-US" altLang="zh-CN" sz="1600" dirty="0" smtClean="0">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违法处理</a:t>
          </a:r>
          <a:endParaRPr lang="en-US" altLang="zh-CN" sz="1600" dirty="0" smtClean="0">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留存备查</a:t>
          </a:r>
          <a:endParaRPr lang="en-US" altLang="zh-CN" sz="1600" dirty="0" smtClean="0">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自查分类</a:t>
          </a:r>
          <a:endParaRPr lang="en-US" altLang="zh-CN" sz="1600" dirty="0" smtClean="0">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可予调整</a:t>
          </a:r>
          <a:endParaRPr lang="en-US" altLang="zh-CN" sz="1600" dirty="0" smtClean="0">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dgm:t>
        <a:bodyPr/>
        <a:lstStyle/>
        <a:p>
          <a:r>
            <a:rPr lang="zh-CN" altLang="en-US" sz="1600" dirty="0" smtClean="0">
              <a:latin typeface="微软雅黑" panose="020B0503020204020204" pitchFamily="34" charset="-122"/>
              <a:ea typeface="微软雅黑" panose="020B0503020204020204" pitchFamily="34" charset="-122"/>
            </a:rPr>
            <a:t>自查内容</a:t>
          </a:r>
          <a:endParaRPr lang="en-US" altLang="zh-CN" sz="1600" dirty="0" smtClean="0">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1D33964B-C8F1-4ABA-B6A5-A549527504F3}" type="presOf" srcId="{1B3AC5B5-287B-471E-9FC0-471EE76171CA}" destId="{E1721A4D-A672-407D-89E5-F49909F80D84}" srcOrd="1"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72837E45-0670-4CBD-8DAE-48C32061938C}" type="presOf" srcId="{60A0BD62-C5A7-4A4B-BA44-1634BF2B1471}" destId="{3B140270-206A-4593-B207-078BEB5D0B10}" srcOrd="0" destOrd="0" presId="urn:microsoft.com/office/officeart/2008/layout/HorizontalMultiLevelHierarchy"/>
    <dgm:cxn modelId="{191418E7-791C-40C8-8A3B-EBCA4553E973}" type="presOf" srcId="{B104313A-EE61-43A5-9B82-CBA1CFC9F548}" destId="{2CEF3744-5802-4C37-ACCC-63847C3841EA}" srcOrd="0" destOrd="0" presId="urn:microsoft.com/office/officeart/2008/layout/HorizontalMultiLevelHierarchy"/>
    <dgm:cxn modelId="{FE5DFDA7-4780-4934-964C-39F2C23276ED}" type="presOf" srcId="{AE611A79-3BA9-4CEC-A475-3CA73356331B}" destId="{77557131-6E8D-42B7-BEE3-50D2FCC61EDB}" srcOrd="0" destOrd="0" presId="urn:microsoft.com/office/officeart/2008/layout/HorizontalMultiLevelHierarchy"/>
    <dgm:cxn modelId="{2169B1F6-4485-4674-BA78-5C8E0B3D093D}" type="presOf" srcId="{E01421DF-0AFF-4E8C-BF1D-1D1C6354AF62}" destId="{B3188401-A9D4-4EC0-8E39-E4188EDDF95A}" srcOrd="0"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156DC563-227B-4224-9838-88B11166C2AC}" type="presOf" srcId="{9E0D6EC6-F975-46EE-BC83-C057CDEF4C1A}" destId="{2CDAB756-6345-4FA5-B1CF-D85FCA23FA56}" srcOrd="1"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3A1B5F50-FD85-40E1-A704-2A3100BE1354}" srcId="{20401A3F-37A4-4290-8E80-8086A65D45D8}" destId="{3933F7FB-F7F9-496A-BE3A-2CC54D3AB30F}" srcOrd="1" destOrd="0" parTransId="{821E8137-8BB5-4C03-B620-03402AE9D110}" sibTransId="{DEDDC232-EFBB-4038-BD13-FB29A82054E4}"/>
    <dgm:cxn modelId="{9656521F-3488-45B4-986C-881BD1DD9BAC}" type="presOf" srcId="{5A71D694-11CA-4F30-BA1F-A77AB3EBF01D}" destId="{782FCDAE-0185-4587-8F65-7CD2DAB74BA1}" srcOrd="1" destOrd="0" presId="urn:microsoft.com/office/officeart/2008/layout/HorizontalMultiLevelHierarchy"/>
    <dgm:cxn modelId="{DE0319CF-C307-4C11-AF0A-A6E322ADEA78}" srcId="{60A0BD62-C5A7-4A4B-BA44-1634BF2B1471}" destId="{6DCBAF4E-C4FD-411E-890C-95C3351FC1DE}" srcOrd="3" destOrd="0" parTransId="{1CF24E2F-AD82-4120-AA93-5B14B6DBD7D1}" sibTransId="{623E6A04-1B62-4190-BB66-985786569856}"/>
    <dgm:cxn modelId="{510A4766-535A-4649-8BDE-5CF122E29C87}" type="presOf" srcId="{A849F6F9-3468-476A-BDEA-56B8431E1C43}" destId="{37123308-FA36-48EB-9486-286B790F7A6D}" srcOrd="0" destOrd="0" presId="urn:microsoft.com/office/officeart/2008/layout/HorizontalMultiLevelHierarchy"/>
    <dgm:cxn modelId="{C57801D6-AB37-4752-A536-74C989B75B64}" type="presOf" srcId="{286C09E8-3D7B-46C7-9E8C-69DAB33FDCA1}" destId="{AB478AB7-B0F5-44D8-9ACA-DBA57909D016}" srcOrd="0" destOrd="0" presId="urn:microsoft.com/office/officeart/2008/layout/HorizontalMultiLevelHierarchy"/>
    <dgm:cxn modelId="{C580722A-6AC1-4D3E-9165-ECB791CB973F}" type="presOf" srcId="{3933F7FB-F7F9-496A-BE3A-2CC54D3AB30F}" destId="{F27BAA2D-FA40-4227-8637-8EC9CC7B969F}" srcOrd="0" destOrd="0" presId="urn:microsoft.com/office/officeart/2008/layout/HorizontalMultiLevelHierarchy"/>
    <dgm:cxn modelId="{F54DBA3C-2682-41CD-A02A-53D3CE1FBE26}" type="presOf" srcId="{CF2E5B46-08F7-4F6D-8E4C-880A989C1FB2}" destId="{C8FAAA85-0A60-46E0-85D2-8DDC283433C4}" srcOrd="0" destOrd="0" presId="urn:microsoft.com/office/officeart/2008/layout/HorizontalMultiLevelHierarchy"/>
    <dgm:cxn modelId="{01EAD312-E17D-48B1-BE4F-9D832339C54E}" type="presOf" srcId="{27D815D0-CC38-4BAF-858C-650CBD66E378}" destId="{4330ECE1-F0F4-40D0-85F6-178AB7D6C737}" srcOrd="0" destOrd="0" presId="urn:microsoft.com/office/officeart/2008/layout/HorizontalMultiLevelHierarchy"/>
    <dgm:cxn modelId="{BFE903BA-2E94-48FB-AC8A-C804C90B0866}" type="presOf" srcId="{821E8137-8BB5-4C03-B620-03402AE9D110}" destId="{1EEC2296-A0DB-444D-A8A0-91090199EB20}" srcOrd="0" destOrd="0" presId="urn:microsoft.com/office/officeart/2008/layout/HorizontalMultiLevelHierarchy"/>
    <dgm:cxn modelId="{8F1E00D1-23C2-47BC-89F0-B59B32224A6C}" type="presOf" srcId="{C27A2B4A-B09C-40F8-B589-878DB71AA82B}" destId="{65FEC7F3-6514-492E-BF02-452F3E476F66}" srcOrd="0" destOrd="0" presId="urn:microsoft.com/office/officeart/2008/layout/HorizontalMultiLevelHierarchy"/>
    <dgm:cxn modelId="{7FD4B3FA-A653-41A7-AE51-9F1E4ABC5158}" type="presOf" srcId="{BC7FFCC0-0655-44DD-B0CC-C2A3706205F0}" destId="{9A3E56B3-72DB-4354-ADE1-51117ED54078}" srcOrd="1" destOrd="0" presId="urn:microsoft.com/office/officeart/2008/layout/HorizontalMultiLevelHierarchy"/>
    <dgm:cxn modelId="{5A1666E0-7323-4D57-B08E-3D8C37E0ED43}" srcId="{60A0BD62-C5A7-4A4B-BA44-1634BF2B1471}" destId="{20401A3F-37A4-4290-8E80-8086A65D45D8}" srcOrd="5" destOrd="0" parTransId="{8F4BE84B-D3BC-4822-92D4-D4EFC9F18A97}" sibTransId="{227CCA9A-69B4-4301-A05A-DAEAF4A35645}"/>
    <dgm:cxn modelId="{6F235409-0639-4006-89A5-1B0043E3DAE4}" type="presOf" srcId="{A434DACD-4F51-48A1-963C-0E239D4AE218}" destId="{545AF0FD-049E-44B5-99A6-F8825C22CEF0}" srcOrd="1" destOrd="0" presId="urn:microsoft.com/office/officeart/2008/layout/HorizontalMultiLevelHierarchy"/>
    <dgm:cxn modelId="{56B7E670-D761-40FC-8BF6-71043709B354}" type="presOf" srcId="{76CBEA25-ACE7-4B7B-B4DC-78C2798FFEFD}" destId="{27BC5659-DFE0-4B41-A93D-3D62832ED832}" srcOrd="0" destOrd="0" presId="urn:microsoft.com/office/officeart/2008/layout/HorizontalMultiLevelHierarchy"/>
    <dgm:cxn modelId="{9E8FEB1D-2B9B-4892-A865-63E2AE78E131}" srcId="{0C56B96F-A3A9-46EA-9BFA-02ECD86E9605}" destId="{EA339F95-17A1-439F-8293-9200A9062E41}" srcOrd="0" destOrd="0" parTransId="{CF2E5B46-08F7-4F6D-8E4C-880A989C1FB2}" sibTransId="{4ECF9190-2C94-42ED-8CA3-AF14EDF57406}"/>
    <dgm:cxn modelId="{1D48277A-23BB-42AD-A47E-147DAA2DDF98}" type="presOf" srcId="{8F4BE84B-D3BC-4822-92D4-D4EFC9F18A97}" destId="{4E868D01-0694-4FFA-8FEB-ECC7590B8ADF}" srcOrd="1" destOrd="0" presId="urn:microsoft.com/office/officeart/2008/layout/HorizontalMultiLevelHierarchy"/>
    <dgm:cxn modelId="{B85B64F7-9147-40AD-AFB6-4E11E0E45068}" type="presOf" srcId="{0F67A298-D1B4-4605-B896-AC4D5848A800}" destId="{68463B4A-7D44-451E-A122-C1FA51A9DA16}" srcOrd="0" destOrd="0" presId="urn:microsoft.com/office/officeart/2008/layout/HorizontalMultiLevelHierarchy"/>
    <dgm:cxn modelId="{0D9B32E9-49BD-412A-8CA2-C96B602F4F5A}" type="presOf" srcId="{DDB8CE4F-CE76-4A1C-BE59-A3BDD44246A5}" destId="{8D751606-52A4-41A9-9A8D-5170040F3945}" srcOrd="1" destOrd="0" presId="urn:microsoft.com/office/officeart/2008/layout/HorizontalMultiLevelHierarchy"/>
    <dgm:cxn modelId="{E6DE127B-4213-4252-AD56-3098406732B5}" type="presOf" srcId="{0C56B96F-A3A9-46EA-9BFA-02ECD86E9605}" destId="{C1D6244C-777F-4EFE-8865-3A5F43948CCC}" srcOrd="0" destOrd="0" presId="urn:microsoft.com/office/officeart/2008/layout/HorizontalMultiLevelHierarchy"/>
    <dgm:cxn modelId="{22DF8F0D-CD21-4D1A-9D13-455B2E64F6C6}" type="presOf" srcId="{5A71D694-11CA-4F30-BA1F-A77AB3EBF01D}" destId="{AA3FBFAB-F48E-4894-9A4E-445EC0BC22C6}" srcOrd="0" destOrd="0" presId="urn:microsoft.com/office/officeart/2008/layout/HorizontalMultiLevelHierarchy"/>
    <dgm:cxn modelId="{626B9F60-4213-441C-A52C-0018831081D0}" type="presOf" srcId="{8A7BD9B4-7B40-4E61-9BAE-AD6CD4345B75}" destId="{4BA59F0C-37D8-4678-A656-9ADC349A1059}" srcOrd="0" destOrd="0" presId="urn:microsoft.com/office/officeart/2008/layout/HorizontalMultiLevelHierarchy"/>
    <dgm:cxn modelId="{CE5638AB-E786-4E36-8E2C-9D1CC4BA9BE8}" type="presOf" srcId="{17DBC74D-5B20-4694-A67B-C2C03A26B186}" destId="{7B0C012A-5D93-4F0D-8468-6950324EAA9C}" srcOrd="0" destOrd="0" presId="urn:microsoft.com/office/officeart/2008/layout/HorizontalMultiLevelHierarchy"/>
    <dgm:cxn modelId="{3601364D-0DAE-48E4-8CA0-57C81FC2EC45}" srcId="{60A0BD62-C5A7-4A4B-BA44-1634BF2B1471}" destId="{0C56B96F-A3A9-46EA-9BFA-02ECD86E9605}" srcOrd="1" destOrd="0" parTransId="{5A71D694-11CA-4F30-BA1F-A77AB3EBF01D}" sibTransId="{D56781BC-78C9-490F-950F-73117AE5334B}"/>
    <dgm:cxn modelId="{E2918D08-65A5-4D72-80EA-A441AEA0C791}" type="presOf" srcId="{495C3493-FE13-47B3-8143-124E25D2D592}" destId="{8AFCFB1F-819D-45A6-A69C-C156C19F20A1}" srcOrd="0" destOrd="0" presId="urn:microsoft.com/office/officeart/2008/layout/HorizontalMultiLevelHierarchy"/>
    <dgm:cxn modelId="{F0892632-7AB3-4971-BEC0-B027241A7BF3}" type="presOf" srcId="{20401A3F-37A4-4290-8E80-8086A65D45D8}" destId="{FC963944-BDBE-4FB2-8E68-7A6280819393}" srcOrd="0" destOrd="0" presId="urn:microsoft.com/office/officeart/2008/layout/HorizontalMultiLevelHierarchy"/>
    <dgm:cxn modelId="{8CA0325E-C556-42E5-AA94-7E0178CB20C9}" type="presOf" srcId="{8DC962E9-60C0-480B-B759-B950657BFF71}" destId="{615C08A8-B19A-44EB-A167-77E4EC2E0A6B}" srcOrd="1" destOrd="0" presId="urn:microsoft.com/office/officeart/2008/layout/HorizontalMultiLevelHierarchy"/>
    <dgm:cxn modelId="{EF01BA95-13BE-4541-BAB4-1D5A5CF69249}" type="presOf" srcId="{CF2E5B46-08F7-4F6D-8E4C-880A989C1FB2}" destId="{D415A7EB-C1F5-4EC4-90B6-42DD9F34DB59}" srcOrd="1"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9EB8FD67-411F-4B99-851C-2E4BE25AF55E}" srcId="{B104313A-EE61-43A5-9B82-CBA1CFC9F548}" destId="{7551CD56-536E-4895-9CF2-2756481726B4}" srcOrd="1" destOrd="0" parTransId="{0F67A298-D1B4-4605-B896-AC4D5848A800}" sibTransId="{D2925E6E-861C-4D6F-8C7F-B5F379699556}"/>
    <dgm:cxn modelId="{FE5EDDF3-EF8E-4DF9-9BAF-6B7A078770C2}" type="presOf" srcId="{0DD37289-2A38-4215-B70F-DC76AED8BC28}" destId="{B396D851-63C3-4A43-9B17-F5BCA05D7D15}" srcOrd="0" destOrd="0" presId="urn:microsoft.com/office/officeart/2008/layout/HorizontalMultiLevelHierarchy"/>
    <dgm:cxn modelId="{1C40DDEB-78AA-411A-8426-E396813CA096}" type="presOf" srcId="{6652A56B-22E7-49C6-AB08-5091D4658DB8}" destId="{B3645E29-B89A-47C4-8E7B-2A9F1A3C7666}" srcOrd="0" destOrd="0" presId="urn:microsoft.com/office/officeart/2008/layout/HorizontalMultiLevelHierarchy"/>
    <dgm:cxn modelId="{60E6C744-83B7-4497-B0DF-308C0A515247}" type="presOf" srcId="{6438E92B-387C-48B2-A9F0-525C7CA41205}" destId="{91EC878E-FD2D-4F76-B991-1628F8683914}" srcOrd="0" destOrd="0" presId="urn:microsoft.com/office/officeart/2008/layout/HorizontalMultiLevelHierarchy"/>
    <dgm:cxn modelId="{828BA9D4-6275-4F7B-A180-5B7F33C31015}" type="presOf" srcId="{0FB91FCC-FD52-41C2-B761-AE011C16C554}" destId="{6CAD1BDC-6E2D-4FBC-B4C1-B878349B8E0C}" srcOrd="1"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C08076AE-AA73-4058-9C2B-9CC0346C7FD4}" srcId="{6DCBAF4E-C4FD-411E-890C-95C3351FC1DE}" destId="{17DBC74D-5B20-4694-A67B-C2C03A26B186}" srcOrd="0" destOrd="0" parTransId="{8DC962E9-60C0-480B-B759-B950657BFF71}" sibTransId="{B4FEF582-3A5F-4BA0-8EDD-6F089FD1EB38}"/>
    <dgm:cxn modelId="{A876692C-E389-4ECA-A4EA-95A5D3AE94C1}" type="presOf" srcId="{BF122EAC-738E-4A7D-9C1D-A32CF9E3BD36}" destId="{AA0F5732-0A98-4CA9-8367-6F8676AC6428}" srcOrd="0"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BE5C17DC-4A69-4B62-AF30-EC15926B9F6F}" type="presOf" srcId="{8DC962E9-60C0-480B-B759-B950657BFF71}" destId="{C261FBE6-88BF-4329-9526-914872454D2C}" srcOrd="0" destOrd="0" presId="urn:microsoft.com/office/officeart/2008/layout/HorizontalMultiLevelHierarchy"/>
    <dgm:cxn modelId="{A0712F69-36C9-4F55-895C-EE2804D3F774}" type="presOf" srcId="{3DA4DC4E-560F-4504-A02D-E1E49A7705B2}" destId="{C52D7D3E-D84A-4D63-ACF6-9D8392E4EC04}" srcOrd="0" destOrd="0" presId="urn:microsoft.com/office/officeart/2008/layout/HorizontalMultiLevelHierarchy"/>
    <dgm:cxn modelId="{5ECB5A95-C2DA-4255-8D84-1F70988E86F1}" type="presOf" srcId="{1CF24E2F-AD82-4120-AA93-5B14B6DBD7D1}" destId="{C0549958-C0D7-4734-B285-167449E3EF2B}" srcOrd="0" destOrd="0" presId="urn:microsoft.com/office/officeart/2008/layout/HorizontalMultiLevelHierarchy"/>
    <dgm:cxn modelId="{5F681EBF-FE57-4DC8-A6DD-A7263EE7280D}" srcId="{B104313A-EE61-43A5-9B82-CBA1CFC9F548}" destId="{76CBEA25-ACE7-4B7B-B4DC-78C2798FFEFD}" srcOrd="0" destOrd="0" parTransId="{86390FF6-7D87-43A4-92DC-6B628F9F92B7}" sibTransId="{02DE94DB-A948-4700-97F7-80F60C270037}"/>
    <dgm:cxn modelId="{4A3744A2-2E48-4E07-9D29-9BF1F5EA763C}" type="presOf" srcId="{C016FD38-EBD2-4AD6-BA60-E3CF73572E84}" destId="{DD23752A-D85A-4BD5-836E-1F4BB3699828}" srcOrd="0" destOrd="0" presId="urn:microsoft.com/office/officeart/2008/layout/HorizontalMultiLevelHierarchy"/>
    <dgm:cxn modelId="{57C2E6DA-4315-417A-9326-EEF38CDF029E}" type="presOf" srcId="{1B3AC5B5-287B-471E-9FC0-471EE76171CA}" destId="{66B6F902-4DA7-4861-B515-65201D5A3653}" srcOrd="0" destOrd="0" presId="urn:microsoft.com/office/officeart/2008/layout/HorizontalMultiLevelHierarchy"/>
    <dgm:cxn modelId="{B74644C0-F137-48CF-89F7-D54EE9B9329B}" type="presOf" srcId="{8A7BD9B4-7B40-4E61-9BAE-AD6CD4345B75}" destId="{D863AAE1-2FD7-4F7B-8B3F-DB3419768A18}" srcOrd="1" destOrd="0" presId="urn:microsoft.com/office/officeart/2008/layout/HorizontalMultiLevelHierarchy"/>
    <dgm:cxn modelId="{A3BE6F7E-1B99-47C1-81E8-76620587DAC3}" type="presOf" srcId="{0FB91FCC-FD52-41C2-B761-AE011C16C554}" destId="{C72102BD-F9F4-4E37-BCA2-456CEBC6015B}" srcOrd="0" destOrd="0" presId="urn:microsoft.com/office/officeart/2008/layout/HorizontalMultiLevelHierarchy"/>
    <dgm:cxn modelId="{A0309780-95DC-4EE2-A73E-D8207A2A60A4}" type="presOf" srcId="{821E8137-8BB5-4C03-B620-03402AE9D110}" destId="{DCDD157E-7E5E-4B02-98D2-EE67DCF78DC1}" srcOrd="1" destOrd="0" presId="urn:microsoft.com/office/officeart/2008/layout/HorizontalMultiLevelHierarchy"/>
    <dgm:cxn modelId="{807333F4-94D0-4B30-80FD-F9B93B061AE9}" type="presOf" srcId="{6438E92B-387C-48B2-A9F0-525C7CA41205}" destId="{19509E2C-BB5D-4784-9509-EEFD1E7C3C41}" srcOrd="1"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3D58DEC2-135D-4FB0-8231-D6AF418FFA45}" type="presOf" srcId="{9E0D6EC6-F975-46EE-BC83-C057CDEF4C1A}" destId="{10013F09-6294-4971-A432-C7FC4A477B91}" srcOrd="0" destOrd="0" presId="urn:microsoft.com/office/officeart/2008/layout/HorizontalMultiLevelHierarchy"/>
    <dgm:cxn modelId="{B82E0629-1574-4B03-B279-9FD7C91E0FE9}" type="presOf" srcId="{6DCBAF4E-C4FD-411E-890C-95C3351FC1DE}" destId="{0737CD36-67D1-4E58-AE34-CE324200677A}" srcOrd="0" destOrd="0" presId="urn:microsoft.com/office/officeart/2008/layout/HorizontalMultiLevelHierarchy"/>
    <dgm:cxn modelId="{76A05CBA-90F0-4597-BF7C-1F450C63DE34}" srcId="{60A0BD62-C5A7-4A4B-BA44-1634BF2B1471}" destId="{6652A56B-22E7-49C6-AB08-5091D4658DB8}" srcOrd="4" destOrd="0" parTransId="{9E0D6EC6-F975-46EE-BC83-C057CDEF4C1A}" sibTransId="{89C96C2B-BAA2-4D39-AEFE-5CA86620B447}"/>
    <dgm:cxn modelId="{902C2112-E174-422C-8846-5771F256DCE5}" type="presOf" srcId="{A434DACD-4F51-48A1-963C-0E239D4AE218}" destId="{34A29469-37C4-40DD-AF89-18CA320E9649}" srcOrd="0" destOrd="0" presId="urn:microsoft.com/office/officeart/2008/layout/HorizontalMultiLevelHierarchy"/>
    <dgm:cxn modelId="{17214172-0F84-427D-8417-C5652678062D}" type="presOf" srcId="{86390FF6-7D87-43A4-92DC-6B628F9F92B7}" destId="{9BEE41B3-D129-4F89-BF22-5F015AE7E4E2}" srcOrd="0" destOrd="0" presId="urn:microsoft.com/office/officeart/2008/layout/HorizontalMultiLevelHierarchy"/>
    <dgm:cxn modelId="{77FD73FF-3406-45B2-9178-8B6F4D4E721B}" type="presOf" srcId="{8F4BE84B-D3BC-4822-92D4-D4EFC9F18A97}" destId="{0533920B-F57C-4F71-BA9B-C12DDAB8A66D}" srcOrd="0" destOrd="0" presId="urn:microsoft.com/office/officeart/2008/layout/HorizontalMultiLevelHierarchy"/>
    <dgm:cxn modelId="{3941CB95-4FB6-4BFD-B81B-20A280267E24}" type="presOf" srcId="{86390FF6-7D87-43A4-92DC-6B628F9F92B7}" destId="{DCA1806A-8FD8-47E4-9C78-444D8A18CFCB}" srcOrd="1" destOrd="0" presId="urn:microsoft.com/office/officeart/2008/layout/HorizontalMultiLevelHierarchy"/>
    <dgm:cxn modelId="{BA9BEE46-5F64-4671-8B3B-1866542FA3E0}" type="presOf" srcId="{BB05ABAC-3C61-4F56-9F3C-350EC85D0409}" destId="{E47117BE-F56F-4BBF-9479-7580AB426238}" srcOrd="0" destOrd="0" presId="urn:microsoft.com/office/officeart/2008/layout/HorizontalMultiLevelHierarchy"/>
    <dgm:cxn modelId="{60051673-F136-496B-8A31-08C68283FFB1}" type="presOf" srcId="{C27A2B4A-B09C-40F8-B589-878DB71AA82B}" destId="{80C30053-A16B-41BF-B8F1-130F91309B26}" srcOrd="1" destOrd="0" presId="urn:microsoft.com/office/officeart/2008/layout/HorizontalMultiLevelHierarchy"/>
    <dgm:cxn modelId="{04A5DB0B-0908-48D0-8C25-FCFA2DBF22A3}" type="presOf" srcId="{7551CD56-536E-4895-9CF2-2756481726B4}" destId="{9535E006-A4DB-4995-B451-5BF3B1F50036}" srcOrd="0" destOrd="0" presId="urn:microsoft.com/office/officeart/2008/layout/HorizontalMultiLevelHierarchy"/>
    <dgm:cxn modelId="{D13E60DE-8F74-4033-96A1-41CA7327BF3E}" type="presOf" srcId="{0F67A298-D1B4-4605-B896-AC4D5848A800}" destId="{676DE2BD-244E-4B43-AA75-7BE9F2725397}" srcOrd="1"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20F232B0-A798-4D24-A2B8-8323B35F9B05}" type="presOf" srcId="{1CF24E2F-AD82-4120-AA93-5B14B6DBD7D1}" destId="{43E45302-320B-42B9-8045-AE9D80CEE23C}" srcOrd="1"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CEB68B17-1742-493A-9DB4-9E62E60C6D11}" type="presOf" srcId="{9740DD15-ABDD-4F9B-A3E9-55ACB770DFCD}" destId="{70792E3E-985B-4CF6-8910-B996840B7BB3}" srcOrd="0" destOrd="0" presId="urn:microsoft.com/office/officeart/2008/layout/HorizontalMultiLevelHierarchy"/>
    <dgm:cxn modelId="{0B1BFF86-5809-4761-BA97-4FCA2C436624}" type="presOf" srcId="{286C09E8-3D7B-46C7-9E8C-69DAB33FDCA1}" destId="{229609CD-1280-4C89-8833-25152B7D0727}" srcOrd="1" destOrd="0" presId="urn:microsoft.com/office/officeart/2008/layout/HorizontalMultiLevelHierarchy"/>
    <dgm:cxn modelId="{23438139-62B5-45FB-AF9B-6877215E2308}" type="presOf" srcId="{DDB8CE4F-CE76-4A1C-BE59-A3BDD44246A5}" destId="{4B7D1E48-817F-465B-AC4D-B0B148A87638}" srcOrd="0" destOrd="0" presId="urn:microsoft.com/office/officeart/2008/layout/HorizontalMultiLevelHierarchy"/>
    <dgm:cxn modelId="{7E5836D1-1AA1-4DE4-BF78-5A20C8D2CD5D}" type="presOf" srcId="{495C3493-FE13-47B3-8143-124E25D2D592}" destId="{7D5696A7-6945-4E05-9BAC-366071A49389}" srcOrd="1" destOrd="0" presId="urn:microsoft.com/office/officeart/2008/layout/HorizontalMultiLevelHierarchy"/>
    <dgm:cxn modelId="{3661BDE3-DFB1-48E1-BA30-889DBE69DA1B}" srcId="{20401A3F-37A4-4290-8E80-8086A65D45D8}" destId="{E01421DF-0AFF-4E8C-BF1D-1D1C6354AF62}" srcOrd="2" destOrd="0" parTransId="{6438E92B-387C-48B2-A9F0-525C7CA41205}" sibTransId="{000DFDD9-0B66-4D40-8CCC-D831A2306E38}"/>
    <dgm:cxn modelId="{C06F0E71-1270-4553-919D-2E4AB7895393}" srcId="{AE611A79-3BA9-4CEC-A475-3CA73356331B}" destId="{27D815D0-CC38-4BAF-858C-650CBD66E378}" srcOrd="1" destOrd="0" parTransId="{A434DACD-4F51-48A1-963C-0E239D4AE218}" sibTransId="{ABEF605C-EEFB-4F3D-8D28-EBB58938B60D}"/>
    <dgm:cxn modelId="{80A17084-B130-4200-B3CB-86ABAC9DB0BD}" type="presOf" srcId="{8C3778B9-DB10-4146-868C-A6DECC0D5443}" destId="{FA7DB93D-617F-4631-875E-E72E33E072F2}" srcOrd="0" destOrd="0" presId="urn:microsoft.com/office/officeart/2008/layout/HorizontalMultiLevelHierarchy"/>
    <dgm:cxn modelId="{1C4AB038-41CC-4D55-B540-B199FC004DE2}" type="presOf" srcId="{BC7FFCC0-0655-44DD-B0CC-C2A3706205F0}" destId="{15EF40C6-3632-4615-9CC9-5B5BF562CDCE}" srcOrd="0" destOrd="0" presId="urn:microsoft.com/office/officeart/2008/layout/HorizontalMultiLevelHierarchy"/>
    <dgm:cxn modelId="{138C48A5-7C2C-449F-A3EA-2DB49ABC45A9}" type="presOf" srcId="{EA339F95-17A1-439F-8293-9200A9062E41}" destId="{102B32B8-ABBD-4AF3-A1A7-16354055B104}" srcOrd="0" destOrd="0" presId="urn:microsoft.com/office/officeart/2008/layout/HorizontalMultiLevelHierarchy"/>
    <dgm:cxn modelId="{41EC7C35-E9FC-46CF-B367-D7487E3C70CA}" type="presOf" srcId="{1B1DDE9E-C6B9-4500-B12E-7FE808CCB800}" destId="{9808C5B4-8D29-42C9-B737-06377246B326}" srcOrd="0" destOrd="0" presId="urn:microsoft.com/office/officeart/2008/layout/HorizontalMultiLevelHierarchy"/>
    <dgm:cxn modelId="{A0EC1DB8-102D-48FD-AED9-F57D6AD026E5}" type="presOf" srcId="{8C3778B9-DB10-4146-868C-A6DECC0D5443}" destId="{E07AEC51-6506-419B-9349-80EF1D901FA8}" srcOrd="1" destOrd="0" presId="urn:microsoft.com/office/officeart/2008/layout/HorizontalMultiLevelHierarchy"/>
    <dgm:cxn modelId="{AE1FE52B-E5DA-4B7C-98FF-FE38657F8FC4}" srcId="{20401A3F-37A4-4290-8E80-8086A65D45D8}" destId="{0DD37289-2A38-4215-B70F-DC76AED8BC28}" srcOrd="0" destOrd="0" parTransId="{495C3493-FE13-47B3-8143-124E25D2D592}" sibTransId="{62E9FC6F-129F-419F-9FC5-1DCBFF091083}"/>
    <dgm:cxn modelId="{65658DB9-A434-4CEE-A876-F7DF99E5F956}" type="presParOf" srcId="{C52D7D3E-D84A-4D63-ACF6-9D8392E4EC04}" destId="{233EEFF0-C29A-4D43-B778-CD0796E9ABDF}" srcOrd="0" destOrd="0" presId="urn:microsoft.com/office/officeart/2008/layout/HorizontalMultiLevelHierarchy"/>
    <dgm:cxn modelId="{41FC2CBC-631C-414E-8737-FD10F71C1F94}" type="presParOf" srcId="{233EEFF0-C29A-4D43-B778-CD0796E9ABDF}" destId="{3B140270-206A-4593-B207-078BEB5D0B10}" srcOrd="0" destOrd="0" presId="urn:microsoft.com/office/officeart/2008/layout/HorizontalMultiLevelHierarchy"/>
    <dgm:cxn modelId="{10FD711C-8F82-4ADF-AF80-044D45FD4E24}" type="presParOf" srcId="{233EEFF0-C29A-4D43-B778-CD0796E9ABDF}" destId="{3A3749F9-4652-4B41-87B0-67A27AEBC569}" srcOrd="1" destOrd="0" presId="urn:microsoft.com/office/officeart/2008/layout/HorizontalMultiLevelHierarchy"/>
    <dgm:cxn modelId="{E9D0991E-F4F9-46C8-AC75-4E124E82F198}" type="presParOf" srcId="{3A3749F9-4652-4B41-87B0-67A27AEBC569}" destId="{66B6F902-4DA7-4861-B515-65201D5A3653}" srcOrd="0" destOrd="0" presId="urn:microsoft.com/office/officeart/2008/layout/HorizontalMultiLevelHierarchy"/>
    <dgm:cxn modelId="{A4921B0C-5057-448C-91FA-F38AE169646B}" type="presParOf" srcId="{66B6F902-4DA7-4861-B515-65201D5A3653}" destId="{E1721A4D-A672-407D-89E5-F49909F80D84}" srcOrd="0" destOrd="0" presId="urn:microsoft.com/office/officeart/2008/layout/HorizontalMultiLevelHierarchy"/>
    <dgm:cxn modelId="{D02B91A7-0AE3-448B-967E-E70BFDA55993}" type="presParOf" srcId="{3A3749F9-4652-4B41-87B0-67A27AEBC569}" destId="{F34EFD3A-6B42-4DB8-AD1D-9FBCF6A2D6AA}" srcOrd="1" destOrd="0" presId="urn:microsoft.com/office/officeart/2008/layout/HorizontalMultiLevelHierarchy"/>
    <dgm:cxn modelId="{54AC561D-76AD-475B-9905-AEA6924DC758}" type="presParOf" srcId="{F34EFD3A-6B42-4DB8-AD1D-9FBCF6A2D6AA}" destId="{77557131-6E8D-42B7-BEE3-50D2FCC61EDB}" srcOrd="0" destOrd="0" presId="urn:microsoft.com/office/officeart/2008/layout/HorizontalMultiLevelHierarchy"/>
    <dgm:cxn modelId="{4BEF59C4-EE83-401A-AB80-123D531A3F5B}" type="presParOf" srcId="{F34EFD3A-6B42-4DB8-AD1D-9FBCF6A2D6AA}" destId="{02F80A68-B2E6-455E-8D4F-0BCE8D3D4B39}" srcOrd="1" destOrd="0" presId="urn:microsoft.com/office/officeart/2008/layout/HorizontalMultiLevelHierarchy"/>
    <dgm:cxn modelId="{334DE5F7-FBE6-4AC3-885B-4D3105A077D2}" type="presParOf" srcId="{02F80A68-B2E6-455E-8D4F-0BCE8D3D4B39}" destId="{C72102BD-F9F4-4E37-BCA2-456CEBC6015B}" srcOrd="0" destOrd="0" presId="urn:microsoft.com/office/officeart/2008/layout/HorizontalMultiLevelHierarchy"/>
    <dgm:cxn modelId="{301B70EC-D16F-4B21-8537-6A66F38A8D56}" type="presParOf" srcId="{C72102BD-F9F4-4E37-BCA2-456CEBC6015B}" destId="{6CAD1BDC-6E2D-4FBC-B4C1-B878349B8E0C}" srcOrd="0" destOrd="0" presId="urn:microsoft.com/office/officeart/2008/layout/HorizontalMultiLevelHierarchy"/>
    <dgm:cxn modelId="{C5B14F23-08D6-4609-A06F-A494549B3968}" type="presParOf" srcId="{02F80A68-B2E6-455E-8D4F-0BCE8D3D4B39}" destId="{4C422975-F42C-447A-80EF-EC84053E64C6}" srcOrd="1" destOrd="0" presId="urn:microsoft.com/office/officeart/2008/layout/HorizontalMultiLevelHierarchy"/>
    <dgm:cxn modelId="{A7C1DA6F-ACEE-4B60-9108-127878884121}" type="presParOf" srcId="{4C422975-F42C-447A-80EF-EC84053E64C6}" destId="{E47117BE-F56F-4BBF-9479-7580AB426238}" srcOrd="0" destOrd="0" presId="urn:microsoft.com/office/officeart/2008/layout/HorizontalMultiLevelHierarchy"/>
    <dgm:cxn modelId="{7C82B76E-3C62-45FD-935F-FD5978CA8571}" type="presParOf" srcId="{4C422975-F42C-447A-80EF-EC84053E64C6}" destId="{1E2DACFF-D015-4595-A53E-E610D4CB296C}" srcOrd="1" destOrd="0" presId="urn:microsoft.com/office/officeart/2008/layout/HorizontalMultiLevelHierarchy"/>
    <dgm:cxn modelId="{BBECF18B-7605-40E1-B6E5-945E03CAAB22}" type="presParOf" srcId="{02F80A68-B2E6-455E-8D4F-0BCE8D3D4B39}" destId="{34A29469-37C4-40DD-AF89-18CA320E9649}" srcOrd="2" destOrd="0" presId="urn:microsoft.com/office/officeart/2008/layout/HorizontalMultiLevelHierarchy"/>
    <dgm:cxn modelId="{9693BCAE-7442-4D24-86C1-152D854212A2}" type="presParOf" srcId="{34A29469-37C4-40DD-AF89-18CA320E9649}" destId="{545AF0FD-049E-44B5-99A6-F8825C22CEF0}" srcOrd="0" destOrd="0" presId="urn:microsoft.com/office/officeart/2008/layout/HorizontalMultiLevelHierarchy"/>
    <dgm:cxn modelId="{1C2A3B30-443B-4DA5-B0CF-BB81EEA549FB}" type="presParOf" srcId="{02F80A68-B2E6-455E-8D4F-0BCE8D3D4B39}" destId="{B06AB744-BB68-47C2-998C-898A5A18C200}" srcOrd="3" destOrd="0" presId="urn:microsoft.com/office/officeart/2008/layout/HorizontalMultiLevelHierarchy"/>
    <dgm:cxn modelId="{F741BF19-474C-4E2F-8B8E-D86BCA1D03A4}" type="presParOf" srcId="{B06AB744-BB68-47C2-998C-898A5A18C200}" destId="{4330ECE1-F0F4-40D0-85F6-178AB7D6C737}" srcOrd="0" destOrd="0" presId="urn:microsoft.com/office/officeart/2008/layout/HorizontalMultiLevelHierarchy"/>
    <dgm:cxn modelId="{49B68321-DB53-4427-83B0-312C04B7413B}" type="presParOf" srcId="{B06AB744-BB68-47C2-998C-898A5A18C200}" destId="{4D661D76-8E9D-4144-BF22-C4835DA8972B}" srcOrd="1" destOrd="0" presId="urn:microsoft.com/office/officeart/2008/layout/HorizontalMultiLevelHierarchy"/>
    <dgm:cxn modelId="{7311C483-B6E5-415A-91A2-EC62CD58E291}" type="presParOf" srcId="{02F80A68-B2E6-455E-8D4F-0BCE8D3D4B39}" destId="{4B7D1E48-817F-465B-AC4D-B0B148A87638}" srcOrd="4" destOrd="0" presId="urn:microsoft.com/office/officeart/2008/layout/HorizontalMultiLevelHierarchy"/>
    <dgm:cxn modelId="{7EC6F59E-3A76-4C87-A046-91026D4F57D1}" type="presParOf" srcId="{4B7D1E48-817F-465B-AC4D-B0B148A87638}" destId="{8D751606-52A4-41A9-9A8D-5170040F3945}" srcOrd="0" destOrd="0" presId="urn:microsoft.com/office/officeart/2008/layout/HorizontalMultiLevelHierarchy"/>
    <dgm:cxn modelId="{EBE227A6-BDEA-4FA4-AB12-D11080E83364}" type="presParOf" srcId="{02F80A68-B2E6-455E-8D4F-0BCE8D3D4B39}" destId="{F5F268B2-1B57-47C8-8B6F-0BF87F244E96}" srcOrd="5" destOrd="0" presId="urn:microsoft.com/office/officeart/2008/layout/HorizontalMultiLevelHierarchy"/>
    <dgm:cxn modelId="{9FA6C8F0-7603-4FD5-81AF-5CB47589AE39}" type="presParOf" srcId="{F5F268B2-1B57-47C8-8B6F-0BF87F244E96}" destId="{37123308-FA36-48EB-9486-286B790F7A6D}" srcOrd="0" destOrd="0" presId="urn:microsoft.com/office/officeart/2008/layout/HorizontalMultiLevelHierarchy"/>
    <dgm:cxn modelId="{6B3FA94F-6F1A-4B5D-9BD6-44E614421AD9}" type="presParOf" srcId="{F5F268B2-1B57-47C8-8B6F-0BF87F244E96}" destId="{2FEE768C-AF01-4E7F-A405-DBD6EDA97A8B}" srcOrd="1" destOrd="0" presId="urn:microsoft.com/office/officeart/2008/layout/HorizontalMultiLevelHierarchy"/>
    <dgm:cxn modelId="{8E0B1FF1-EB41-4E0E-B5E7-F8B3DCBBC903}" type="presParOf" srcId="{02F80A68-B2E6-455E-8D4F-0BCE8D3D4B39}" destId="{65FEC7F3-6514-492E-BF02-452F3E476F66}" srcOrd="6" destOrd="0" presId="urn:microsoft.com/office/officeart/2008/layout/HorizontalMultiLevelHierarchy"/>
    <dgm:cxn modelId="{31F5F881-8523-4759-80B3-E861EB939A01}" type="presParOf" srcId="{65FEC7F3-6514-492E-BF02-452F3E476F66}" destId="{80C30053-A16B-41BF-B8F1-130F91309B26}" srcOrd="0" destOrd="0" presId="urn:microsoft.com/office/officeart/2008/layout/HorizontalMultiLevelHierarchy"/>
    <dgm:cxn modelId="{6CE58DF2-C018-45D0-82DC-EF22A0BD39A3}" type="presParOf" srcId="{02F80A68-B2E6-455E-8D4F-0BCE8D3D4B39}" destId="{87253914-53C9-4723-B08D-64CFDEAF89DA}" srcOrd="7" destOrd="0" presId="urn:microsoft.com/office/officeart/2008/layout/HorizontalMultiLevelHierarchy"/>
    <dgm:cxn modelId="{DC229864-D49A-49BC-A5A4-DD6098F6136A}" type="presParOf" srcId="{87253914-53C9-4723-B08D-64CFDEAF89DA}" destId="{70792E3E-985B-4CF6-8910-B996840B7BB3}" srcOrd="0" destOrd="0" presId="urn:microsoft.com/office/officeart/2008/layout/HorizontalMultiLevelHierarchy"/>
    <dgm:cxn modelId="{FC8BC30B-88BD-4D2A-BB9A-6B3A6D27445F}" type="presParOf" srcId="{87253914-53C9-4723-B08D-64CFDEAF89DA}" destId="{8483A883-6205-43DD-95E2-B2DABA276718}" srcOrd="1" destOrd="0" presId="urn:microsoft.com/office/officeart/2008/layout/HorizontalMultiLevelHierarchy"/>
    <dgm:cxn modelId="{59D4DBD3-3F44-462F-9FC5-95C1BF55BA63}" type="presParOf" srcId="{02F80A68-B2E6-455E-8D4F-0BCE8D3D4B39}" destId="{FA7DB93D-617F-4631-875E-E72E33E072F2}" srcOrd="8" destOrd="0" presId="urn:microsoft.com/office/officeart/2008/layout/HorizontalMultiLevelHierarchy"/>
    <dgm:cxn modelId="{9B0585ED-1087-4D46-ADA8-519E08B6168B}" type="presParOf" srcId="{FA7DB93D-617F-4631-875E-E72E33E072F2}" destId="{E07AEC51-6506-419B-9349-80EF1D901FA8}" srcOrd="0" destOrd="0" presId="urn:microsoft.com/office/officeart/2008/layout/HorizontalMultiLevelHierarchy"/>
    <dgm:cxn modelId="{38538F46-47FC-4869-87C9-1A29C9B93CE0}" type="presParOf" srcId="{02F80A68-B2E6-455E-8D4F-0BCE8D3D4B39}" destId="{E31BE4C6-90A7-483A-B92A-46E67DCEC9DD}" srcOrd="9" destOrd="0" presId="urn:microsoft.com/office/officeart/2008/layout/HorizontalMultiLevelHierarchy"/>
    <dgm:cxn modelId="{5CA1E80D-3579-4964-A204-913FD4A787AF}" type="presParOf" srcId="{E31BE4C6-90A7-483A-B92A-46E67DCEC9DD}" destId="{AA0F5732-0A98-4CA9-8367-6F8676AC6428}" srcOrd="0" destOrd="0" presId="urn:microsoft.com/office/officeart/2008/layout/HorizontalMultiLevelHierarchy"/>
    <dgm:cxn modelId="{2FE6F00D-058F-4A4B-AE15-2E6E2B2CBE13}" type="presParOf" srcId="{E31BE4C6-90A7-483A-B92A-46E67DCEC9DD}" destId="{C20AD1B8-FC93-4E94-95E9-E5182094DD43}" srcOrd="1" destOrd="0" presId="urn:microsoft.com/office/officeart/2008/layout/HorizontalMultiLevelHierarchy"/>
    <dgm:cxn modelId="{35DB6EE6-C517-4D2F-BB56-291B43A193B2}" type="presParOf" srcId="{3A3749F9-4652-4B41-87B0-67A27AEBC569}" destId="{AA3FBFAB-F48E-4894-9A4E-445EC0BC22C6}" srcOrd="2" destOrd="0" presId="urn:microsoft.com/office/officeart/2008/layout/HorizontalMultiLevelHierarchy"/>
    <dgm:cxn modelId="{9465715D-6D86-4660-84D7-D75251D43913}" type="presParOf" srcId="{AA3FBFAB-F48E-4894-9A4E-445EC0BC22C6}" destId="{782FCDAE-0185-4587-8F65-7CD2DAB74BA1}" srcOrd="0" destOrd="0" presId="urn:microsoft.com/office/officeart/2008/layout/HorizontalMultiLevelHierarchy"/>
    <dgm:cxn modelId="{493D0076-C59E-4BB5-97B9-E438F3C9F1CB}" type="presParOf" srcId="{3A3749F9-4652-4B41-87B0-67A27AEBC569}" destId="{22491BCF-EFA1-49F5-9E20-C60E19E55385}" srcOrd="3" destOrd="0" presId="urn:microsoft.com/office/officeart/2008/layout/HorizontalMultiLevelHierarchy"/>
    <dgm:cxn modelId="{1968694C-1C24-4432-A20A-740FE049EB4A}" type="presParOf" srcId="{22491BCF-EFA1-49F5-9E20-C60E19E55385}" destId="{C1D6244C-777F-4EFE-8865-3A5F43948CCC}" srcOrd="0" destOrd="0" presId="urn:microsoft.com/office/officeart/2008/layout/HorizontalMultiLevelHierarchy"/>
    <dgm:cxn modelId="{4595A12D-6454-4375-BA98-6719D2AB92DE}" type="presParOf" srcId="{22491BCF-EFA1-49F5-9E20-C60E19E55385}" destId="{4A1A976E-E9C8-4C42-A71D-0CBAC27A8881}" srcOrd="1" destOrd="0" presId="urn:microsoft.com/office/officeart/2008/layout/HorizontalMultiLevelHierarchy"/>
    <dgm:cxn modelId="{96A19FF1-F435-4819-937F-01C7F0918DE2}" type="presParOf" srcId="{4A1A976E-E9C8-4C42-A71D-0CBAC27A8881}" destId="{C8FAAA85-0A60-46E0-85D2-8DDC283433C4}" srcOrd="0" destOrd="0" presId="urn:microsoft.com/office/officeart/2008/layout/HorizontalMultiLevelHierarchy"/>
    <dgm:cxn modelId="{8DCC023F-03B6-45A4-A03B-CBCEE7DB32FC}" type="presParOf" srcId="{C8FAAA85-0A60-46E0-85D2-8DDC283433C4}" destId="{D415A7EB-C1F5-4EC4-90B6-42DD9F34DB59}" srcOrd="0" destOrd="0" presId="urn:microsoft.com/office/officeart/2008/layout/HorizontalMultiLevelHierarchy"/>
    <dgm:cxn modelId="{1242DA5F-6CDF-40DE-9784-79F5B01691B0}" type="presParOf" srcId="{4A1A976E-E9C8-4C42-A71D-0CBAC27A8881}" destId="{E7EB78BE-8E79-4EC2-8732-B622ACCAAC95}" srcOrd="1" destOrd="0" presId="urn:microsoft.com/office/officeart/2008/layout/HorizontalMultiLevelHierarchy"/>
    <dgm:cxn modelId="{F25B0404-4BC0-4942-9F9E-F7D8F01160B6}" type="presParOf" srcId="{E7EB78BE-8E79-4EC2-8732-B622ACCAAC95}" destId="{102B32B8-ABBD-4AF3-A1A7-16354055B104}" srcOrd="0" destOrd="0" presId="urn:microsoft.com/office/officeart/2008/layout/HorizontalMultiLevelHierarchy"/>
    <dgm:cxn modelId="{C2EC47E8-AC56-4323-8459-6AC30AF28B1F}" type="presParOf" srcId="{E7EB78BE-8E79-4EC2-8732-B622ACCAAC95}" destId="{D7A09C71-FC2A-48F6-9CE4-3B7181C4A8FE}" srcOrd="1" destOrd="0" presId="urn:microsoft.com/office/officeart/2008/layout/HorizontalMultiLevelHierarchy"/>
    <dgm:cxn modelId="{AF0DC386-278E-428B-B0CE-B763EF0DC6C1}" type="presParOf" srcId="{3A3749F9-4652-4B41-87B0-67A27AEBC569}" destId="{AB478AB7-B0F5-44D8-9ACA-DBA57909D016}" srcOrd="4" destOrd="0" presId="urn:microsoft.com/office/officeart/2008/layout/HorizontalMultiLevelHierarchy"/>
    <dgm:cxn modelId="{4D6239B4-2881-4C20-B3B6-734EC14967B3}" type="presParOf" srcId="{AB478AB7-B0F5-44D8-9ACA-DBA57909D016}" destId="{229609CD-1280-4C89-8833-25152B7D0727}" srcOrd="0" destOrd="0" presId="urn:microsoft.com/office/officeart/2008/layout/HorizontalMultiLevelHierarchy"/>
    <dgm:cxn modelId="{1D1980C3-D9B7-42FB-B255-91A84E81E01E}" type="presParOf" srcId="{3A3749F9-4652-4B41-87B0-67A27AEBC569}" destId="{B87AFF56-D878-4A3F-9DD6-350116C4A4BB}" srcOrd="5" destOrd="0" presId="urn:microsoft.com/office/officeart/2008/layout/HorizontalMultiLevelHierarchy"/>
    <dgm:cxn modelId="{1227F1F2-45D2-45B4-BF2E-763D26BA22EE}" type="presParOf" srcId="{B87AFF56-D878-4A3F-9DD6-350116C4A4BB}" destId="{2CEF3744-5802-4C37-ACCC-63847C3841EA}" srcOrd="0" destOrd="0" presId="urn:microsoft.com/office/officeart/2008/layout/HorizontalMultiLevelHierarchy"/>
    <dgm:cxn modelId="{20C1D902-ABF1-4264-8B23-4B4569D6D2C9}" type="presParOf" srcId="{B87AFF56-D878-4A3F-9DD6-350116C4A4BB}" destId="{ECCDCC35-1805-4485-9431-BEBCE8AF6313}" srcOrd="1" destOrd="0" presId="urn:microsoft.com/office/officeart/2008/layout/HorizontalMultiLevelHierarchy"/>
    <dgm:cxn modelId="{A1AE63B0-1F22-4C55-BC69-3EB43F559DAF}" type="presParOf" srcId="{ECCDCC35-1805-4485-9431-BEBCE8AF6313}" destId="{9BEE41B3-D129-4F89-BF22-5F015AE7E4E2}" srcOrd="0" destOrd="0" presId="urn:microsoft.com/office/officeart/2008/layout/HorizontalMultiLevelHierarchy"/>
    <dgm:cxn modelId="{91B82654-5F30-4989-9EF9-B3C8C271C95D}" type="presParOf" srcId="{9BEE41B3-D129-4F89-BF22-5F015AE7E4E2}" destId="{DCA1806A-8FD8-47E4-9C78-444D8A18CFCB}" srcOrd="0" destOrd="0" presId="urn:microsoft.com/office/officeart/2008/layout/HorizontalMultiLevelHierarchy"/>
    <dgm:cxn modelId="{3E626A24-663C-4302-836F-AB88D7782AE3}" type="presParOf" srcId="{ECCDCC35-1805-4485-9431-BEBCE8AF6313}" destId="{02E27E45-D5A2-479E-B705-7CF13CDD094D}" srcOrd="1" destOrd="0" presId="urn:microsoft.com/office/officeart/2008/layout/HorizontalMultiLevelHierarchy"/>
    <dgm:cxn modelId="{DDCE253B-E1C2-493B-AB51-4BDF4EED41DF}" type="presParOf" srcId="{02E27E45-D5A2-479E-B705-7CF13CDD094D}" destId="{27BC5659-DFE0-4B41-A93D-3D62832ED832}" srcOrd="0" destOrd="0" presId="urn:microsoft.com/office/officeart/2008/layout/HorizontalMultiLevelHierarchy"/>
    <dgm:cxn modelId="{BAE706B4-5354-4C8A-9B28-05E3DE2E01D6}" type="presParOf" srcId="{02E27E45-D5A2-479E-B705-7CF13CDD094D}" destId="{144DAEEC-0B6B-4B6C-BF7B-E8E5E3B799CC}" srcOrd="1" destOrd="0" presId="urn:microsoft.com/office/officeart/2008/layout/HorizontalMultiLevelHierarchy"/>
    <dgm:cxn modelId="{B6055550-CFE3-408B-84C8-0C79C0C980D6}" type="presParOf" srcId="{ECCDCC35-1805-4485-9431-BEBCE8AF6313}" destId="{68463B4A-7D44-451E-A122-C1FA51A9DA16}" srcOrd="2" destOrd="0" presId="urn:microsoft.com/office/officeart/2008/layout/HorizontalMultiLevelHierarchy"/>
    <dgm:cxn modelId="{E302EA55-F8C6-4CC4-B24F-0CCFE79E48FE}" type="presParOf" srcId="{68463B4A-7D44-451E-A122-C1FA51A9DA16}" destId="{676DE2BD-244E-4B43-AA75-7BE9F2725397}" srcOrd="0" destOrd="0" presId="urn:microsoft.com/office/officeart/2008/layout/HorizontalMultiLevelHierarchy"/>
    <dgm:cxn modelId="{FE1A44A0-C215-43A2-B74A-13FAD67830A6}" type="presParOf" srcId="{ECCDCC35-1805-4485-9431-BEBCE8AF6313}" destId="{C671614D-769F-4A99-8ECE-E8BBB7201CED}" srcOrd="3" destOrd="0" presId="urn:microsoft.com/office/officeart/2008/layout/HorizontalMultiLevelHierarchy"/>
    <dgm:cxn modelId="{67C4AA17-4EF2-47F2-8BC1-9B03767E2591}" type="presParOf" srcId="{C671614D-769F-4A99-8ECE-E8BBB7201CED}" destId="{9535E006-A4DB-4995-B451-5BF3B1F50036}" srcOrd="0" destOrd="0" presId="urn:microsoft.com/office/officeart/2008/layout/HorizontalMultiLevelHierarchy"/>
    <dgm:cxn modelId="{C330CBF6-E8D9-4440-A447-49E5C358658A}" type="presParOf" srcId="{C671614D-769F-4A99-8ECE-E8BBB7201CED}" destId="{CF68C548-DD77-40F0-AF5D-E3053B37A88F}" srcOrd="1" destOrd="0" presId="urn:microsoft.com/office/officeart/2008/layout/HorizontalMultiLevelHierarchy"/>
    <dgm:cxn modelId="{75CB2100-4D22-4BF5-99E5-94C02563D307}" type="presParOf" srcId="{3A3749F9-4652-4B41-87B0-67A27AEBC569}" destId="{C0549958-C0D7-4734-B285-167449E3EF2B}" srcOrd="6" destOrd="0" presId="urn:microsoft.com/office/officeart/2008/layout/HorizontalMultiLevelHierarchy"/>
    <dgm:cxn modelId="{698C6C03-25BC-41CC-9CCA-E237317B1D52}" type="presParOf" srcId="{C0549958-C0D7-4734-B285-167449E3EF2B}" destId="{43E45302-320B-42B9-8045-AE9D80CEE23C}" srcOrd="0" destOrd="0" presId="urn:microsoft.com/office/officeart/2008/layout/HorizontalMultiLevelHierarchy"/>
    <dgm:cxn modelId="{ACBF78BA-5926-4187-A51B-58F3D54AC9E4}" type="presParOf" srcId="{3A3749F9-4652-4B41-87B0-67A27AEBC569}" destId="{ACA7CA68-8A0A-41E6-A5B6-DD12D050D595}" srcOrd="7" destOrd="0" presId="urn:microsoft.com/office/officeart/2008/layout/HorizontalMultiLevelHierarchy"/>
    <dgm:cxn modelId="{9DC140BD-1025-403C-A5B8-913926A117A3}" type="presParOf" srcId="{ACA7CA68-8A0A-41E6-A5B6-DD12D050D595}" destId="{0737CD36-67D1-4E58-AE34-CE324200677A}" srcOrd="0" destOrd="0" presId="urn:microsoft.com/office/officeart/2008/layout/HorizontalMultiLevelHierarchy"/>
    <dgm:cxn modelId="{8D556BD6-BE1E-42A6-833B-6F709086A261}" type="presParOf" srcId="{ACA7CA68-8A0A-41E6-A5B6-DD12D050D595}" destId="{3976213C-F01E-48B6-A7DC-540618B5AD21}" srcOrd="1" destOrd="0" presId="urn:microsoft.com/office/officeart/2008/layout/HorizontalMultiLevelHierarchy"/>
    <dgm:cxn modelId="{67DBF1E0-BBE6-4EF9-92A7-6AB758652498}" type="presParOf" srcId="{3976213C-F01E-48B6-A7DC-540618B5AD21}" destId="{C261FBE6-88BF-4329-9526-914872454D2C}" srcOrd="0" destOrd="0" presId="urn:microsoft.com/office/officeart/2008/layout/HorizontalMultiLevelHierarchy"/>
    <dgm:cxn modelId="{9073FB0A-3764-4769-B0B3-BFF9287E4497}" type="presParOf" srcId="{C261FBE6-88BF-4329-9526-914872454D2C}" destId="{615C08A8-B19A-44EB-A167-77E4EC2E0A6B}" srcOrd="0" destOrd="0" presId="urn:microsoft.com/office/officeart/2008/layout/HorizontalMultiLevelHierarchy"/>
    <dgm:cxn modelId="{4741D258-E58A-465D-9501-F17942BF0DF1}" type="presParOf" srcId="{3976213C-F01E-48B6-A7DC-540618B5AD21}" destId="{12548206-331D-433A-BAF0-49BBBF276C4A}" srcOrd="1" destOrd="0" presId="urn:microsoft.com/office/officeart/2008/layout/HorizontalMultiLevelHierarchy"/>
    <dgm:cxn modelId="{00F54A78-B2FA-4625-B0BE-6C67A0BF0E59}" type="presParOf" srcId="{12548206-331D-433A-BAF0-49BBBF276C4A}" destId="{7B0C012A-5D93-4F0D-8468-6950324EAA9C}" srcOrd="0" destOrd="0" presId="urn:microsoft.com/office/officeart/2008/layout/HorizontalMultiLevelHierarchy"/>
    <dgm:cxn modelId="{4A503B65-06F1-4ED7-9509-4D300ACF3E99}" type="presParOf" srcId="{12548206-331D-433A-BAF0-49BBBF276C4A}" destId="{CE7118F1-7247-42D7-B720-0862319A05DB}" srcOrd="1" destOrd="0" presId="urn:microsoft.com/office/officeart/2008/layout/HorizontalMultiLevelHierarchy"/>
    <dgm:cxn modelId="{E8318563-1026-4F24-BDE5-C1E71F274388}" type="presParOf" srcId="{3976213C-F01E-48B6-A7DC-540618B5AD21}" destId="{4BA59F0C-37D8-4678-A656-9ADC349A1059}" srcOrd="2" destOrd="0" presId="urn:microsoft.com/office/officeart/2008/layout/HorizontalMultiLevelHierarchy"/>
    <dgm:cxn modelId="{C154FA33-CE20-47BE-833F-F7C07CF3F534}" type="presParOf" srcId="{4BA59F0C-37D8-4678-A656-9ADC349A1059}" destId="{D863AAE1-2FD7-4F7B-8B3F-DB3419768A18}" srcOrd="0" destOrd="0" presId="urn:microsoft.com/office/officeart/2008/layout/HorizontalMultiLevelHierarchy"/>
    <dgm:cxn modelId="{14E26887-156F-4E05-BFD5-F165822A0540}" type="presParOf" srcId="{3976213C-F01E-48B6-A7DC-540618B5AD21}" destId="{2D09791B-A5C9-4ABB-8B16-B78BDFB9B002}" srcOrd="3" destOrd="0" presId="urn:microsoft.com/office/officeart/2008/layout/HorizontalMultiLevelHierarchy"/>
    <dgm:cxn modelId="{2AA24DE7-108D-4B48-B340-77A0EB49E6FA}" type="presParOf" srcId="{2D09791B-A5C9-4ABB-8B16-B78BDFB9B002}" destId="{9808C5B4-8D29-42C9-B737-06377246B326}" srcOrd="0" destOrd="0" presId="urn:microsoft.com/office/officeart/2008/layout/HorizontalMultiLevelHierarchy"/>
    <dgm:cxn modelId="{CD30F3F7-D9AA-4B00-A230-9F07397228DB}" type="presParOf" srcId="{2D09791B-A5C9-4ABB-8B16-B78BDFB9B002}" destId="{6F70343A-CB33-467C-AAF5-2AC5F2594C9C}" srcOrd="1" destOrd="0" presId="urn:microsoft.com/office/officeart/2008/layout/HorizontalMultiLevelHierarchy"/>
    <dgm:cxn modelId="{64256EB7-8444-47FC-8A84-72817A21E286}" type="presParOf" srcId="{3A3749F9-4652-4B41-87B0-67A27AEBC569}" destId="{10013F09-6294-4971-A432-C7FC4A477B91}" srcOrd="8" destOrd="0" presId="urn:microsoft.com/office/officeart/2008/layout/HorizontalMultiLevelHierarchy"/>
    <dgm:cxn modelId="{1DE6EB7A-FFFB-4395-8EE2-12FF702A9FD5}" type="presParOf" srcId="{10013F09-6294-4971-A432-C7FC4A477B91}" destId="{2CDAB756-6345-4FA5-B1CF-D85FCA23FA56}" srcOrd="0" destOrd="0" presId="urn:microsoft.com/office/officeart/2008/layout/HorizontalMultiLevelHierarchy"/>
    <dgm:cxn modelId="{DDC62A70-143F-4EB9-8DFE-2E20C6179F7F}" type="presParOf" srcId="{3A3749F9-4652-4B41-87B0-67A27AEBC569}" destId="{EF3CF4FA-37CA-464C-9BA4-987E1F8389FD}" srcOrd="9" destOrd="0" presId="urn:microsoft.com/office/officeart/2008/layout/HorizontalMultiLevelHierarchy"/>
    <dgm:cxn modelId="{0D1F5857-7692-4394-A56F-E2AF0BFA634B}" type="presParOf" srcId="{EF3CF4FA-37CA-464C-9BA4-987E1F8389FD}" destId="{B3645E29-B89A-47C4-8E7B-2A9F1A3C7666}" srcOrd="0" destOrd="0" presId="urn:microsoft.com/office/officeart/2008/layout/HorizontalMultiLevelHierarchy"/>
    <dgm:cxn modelId="{5D8518E9-AFBB-4038-B4AF-B7F780E26EFF}" type="presParOf" srcId="{EF3CF4FA-37CA-464C-9BA4-987E1F8389FD}" destId="{4A47B9DD-5A53-4ADD-B31F-5255349AFDCC}" srcOrd="1" destOrd="0" presId="urn:microsoft.com/office/officeart/2008/layout/HorizontalMultiLevelHierarchy"/>
    <dgm:cxn modelId="{4D37DF64-FB50-4D49-8A51-80FB4F2D91BA}" type="presParOf" srcId="{4A47B9DD-5A53-4ADD-B31F-5255349AFDCC}" destId="{15EF40C6-3632-4615-9CC9-5B5BF562CDCE}" srcOrd="0" destOrd="0" presId="urn:microsoft.com/office/officeart/2008/layout/HorizontalMultiLevelHierarchy"/>
    <dgm:cxn modelId="{FC444BE9-B3CD-4235-876F-85545C5DFE85}" type="presParOf" srcId="{15EF40C6-3632-4615-9CC9-5B5BF562CDCE}" destId="{9A3E56B3-72DB-4354-ADE1-51117ED54078}" srcOrd="0" destOrd="0" presId="urn:microsoft.com/office/officeart/2008/layout/HorizontalMultiLevelHierarchy"/>
    <dgm:cxn modelId="{20F7BB83-5E4B-4A5D-B7AE-5E11E776822D}" type="presParOf" srcId="{4A47B9DD-5A53-4ADD-B31F-5255349AFDCC}" destId="{CAE75A7A-9D79-4F6F-82F9-7687BAB02F3E}" srcOrd="1" destOrd="0" presId="urn:microsoft.com/office/officeart/2008/layout/HorizontalMultiLevelHierarchy"/>
    <dgm:cxn modelId="{C1E84EE3-9AC1-4471-8E19-07676019BE74}" type="presParOf" srcId="{CAE75A7A-9D79-4F6F-82F9-7687BAB02F3E}" destId="{DD23752A-D85A-4BD5-836E-1F4BB3699828}" srcOrd="0" destOrd="0" presId="urn:microsoft.com/office/officeart/2008/layout/HorizontalMultiLevelHierarchy"/>
    <dgm:cxn modelId="{60BC5991-977E-41A7-9D96-1E868297F126}" type="presParOf" srcId="{CAE75A7A-9D79-4F6F-82F9-7687BAB02F3E}" destId="{FE69B9C0-2FE6-4AF6-8353-9051D5F2C647}" srcOrd="1" destOrd="0" presId="urn:microsoft.com/office/officeart/2008/layout/HorizontalMultiLevelHierarchy"/>
    <dgm:cxn modelId="{9D164B67-BDE1-4BED-A9C0-1A7700988156}" type="presParOf" srcId="{3A3749F9-4652-4B41-87B0-67A27AEBC569}" destId="{0533920B-F57C-4F71-BA9B-C12DDAB8A66D}" srcOrd="10" destOrd="0" presId="urn:microsoft.com/office/officeart/2008/layout/HorizontalMultiLevelHierarchy"/>
    <dgm:cxn modelId="{A9B05991-A5B6-47F5-8630-3A222121F01D}" type="presParOf" srcId="{0533920B-F57C-4F71-BA9B-C12DDAB8A66D}" destId="{4E868D01-0694-4FFA-8FEB-ECC7590B8ADF}" srcOrd="0" destOrd="0" presId="urn:microsoft.com/office/officeart/2008/layout/HorizontalMultiLevelHierarchy"/>
    <dgm:cxn modelId="{9E22AB66-7FD2-4A83-98E3-CACCEE34DA7A}" type="presParOf" srcId="{3A3749F9-4652-4B41-87B0-67A27AEBC569}" destId="{3DB94DA0-BA63-4FA2-8AE4-DA2D991020BF}" srcOrd="11" destOrd="0" presId="urn:microsoft.com/office/officeart/2008/layout/HorizontalMultiLevelHierarchy"/>
    <dgm:cxn modelId="{FEEF595C-6D3F-4F89-AB50-B547146FD54E}" type="presParOf" srcId="{3DB94DA0-BA63-4FA2-8AE4-DA2D991020BF}" destId="{FC963944-BDBE-4FB2-8E68-7A6280819393}" srcOrd="0" destOrd="0" presId="urn:microsoft.com/office/officeart/2008/layout/HorizontalMultiLevelHierarchy"/>
    <dgm:cxn modelId="{5181E3E9-9A4D-4CDD-B9B8-257FF28DF0FB}" type="presParOf" srcId="{3DB94DA0-BA63-4FA2-8AE4-DA2D991020BF}" destId="{0B83FB83-DE81-4425-B38F-52C883666471}" srcOrd="1" destOrd="0" presId="urn:microsoft.com/office/officeart/2008/layout/HorizontalMultiLevelHierarchy"/>
    <dgm:cxn modelId="{4133C6A6-C849-403E-BC00-910451A274E1}" type="presParOf" srcId="{0B83FB83-DE81-4425-B38F-52C883666471}" destId="{8AFCFB1F-819D-45A6-A69C-C156C19F20A1}" srcOrd="0" destOrd="0" presId="urn:microsoft.com/office/officeart/2008/layout/HorizontalMultiLevelHierarchy"/>
    <dgm:cxn modelId="{D0614D8A-240A-4DC1-A1FB-552DA7EC8C00}" type="presParOf" srcId="{8AFCFB1F-819D-45A6-A69C-C156C19F20A1}" destId="{7D5696A7-6945-4E05-9BAC-366071A49389}" srcOrd="0" destOrd="0" presId="urn:microsoft.com/office/officeart/2008/layout/HorizontalMultiLevelHierarchy"/>
    <dgm:cxn modelId="{2C850B24-B685-484A-B7E1-1AFA92313596}" type="presParOf" srcId="{0B83FB83-DE81-4425-B38F-52C883666471}" destId="{8ABB327A-2EF4-4B9E-AD06-631D8EE272E7}" srcOrd="1" destOrd="0" presId="urn:microsoft.com/office/officeart/2008/layout/HorizontalMultiLevelHierarchy"/>
    <dgm:cxn modelId="{64523D73-FA05-4DD4-A38E-1F1C6603E8E5}" type="presParOf" srcId="{8ABB327A-2EF4-4B9E-AD06-631D8EE272E7}" destId="{B396D851-63C3-4A43-9B17-F5BCA05D7D15}" srcOrd="0" destOrd="0" presId="urn:microsoft.com/office/officeart/2008/layout/HorizontalMultiLevelHierarchy"/>
    <dgm:cxn modelId="{7934933A-A6CB-481D-B910-8D601900A0FC}" type="presParOf" srcId="{8ABB327A-2EF4-4B9E-AD06-631D8EE272E7}" destId="{434C18F0-78AF-4A08-B080-4EE2F092B5D5}" srcOrd="1" destOrd="0" presId="urn:microsoft.com/office/officeart/2008/layout/HorizontalMultiLevelHierarchy"/>
    <dgm:cxn modelId="{2A849B17-AAFA-49A2-AC31-49C2CD8661CC}" type="presParOf" srcId="{0B83FB83-DE81-4425-B38F-52C883666471}" destId="{1EEC2296-A0DB-444D-A8A0-91090199EB20}" srcOrd="2" destOrd="0" presId="urn:microsoft.com/office/officeart/2008/layout/HorizontalMultiLevelHierarchy"/>
    <dgm:cxn modelId="{B498F7F9-9B95-49FA-9E8D-9C95D909336E}" type="presParOf" srcId="{1EEC2296-A0DB-444D-A8A0-91090199EB20}" destId="{DCDD157E-7E5E-4B02-98D2-EE67DCF78DC1}" srcOrd="0" destOrd="0" presId="urn:microsoft.com/office/officeart/2008/layout/HorizontalMultiLevelHierarchy"/>
    <dgm:cxn modelId="{A7D51E7E-AA00-4F3F-9879-84B615CB014B}" type="presParOf" srcId="{0B83FB83-DE81-4425-B38F-52C883666471}" destId="{E92E1AD2-3F4C-4BA1-9602-9290AAC8849D}" srcOrd="3" destOrd="0" presId="urn:microsoft.com/office/officeart/2008/layout/HorizontalMultiLevelHierarchy"/>
    <dgm:cxn modelId="{D97A5114-6C88-458C-A797-87F825BB2989}" type="presParOf" srcId="{E92E1AD2-3F4C-4BA1-9602-9290AAC8849D}" destId="{F27BAA2D-FA40-4227-8637-8EC9CC7B969F}" srcOrd="0" destOrd="0" presId="urn:microsoft.com/office/officeart/2008/layout/HorizontalMultiLevelHierarchy"/>
    <dgm:cxn modelId="{2C08666B-4236-4432-B4A8-417589ED9919}" type="presParOf" srcId="{E92E1AD2-3F4C-4BA1-9602-9290AAC8849D}" destId="{D908D899-25AA-40E9-98CB-24515F7FFC52}" srcOrd="1" destOrd="0" presId="urn:microsoft.com/office/officeart/2008/layout/HorizontalMultiLevelHierarchy"/>
    <dgm:cxn modelId="{99068011-5FFB-41B7-AE7A-F5C995736A10}" type="presParOf" srcId="{0B83FB83-DE81-4425-B38F-52C883666471}" destId="{91EC878E-FD2D-4F76-B991-1628F8683914}" srcOrd="4" destOrd="0" presId="urn:microsoft.com/office/officeart/2008/layout/HorizontalMultiLevelHierarchy"/>
    <dgm:cxn modelId="{EDC23DD1-0F52-4FF1-8145-8281BE555428}" type="presParOf" srcId="{91EC878E-FD2D-4F76-B991-1628F8683914}" destId="{19509E2C-BB5D-4784-9509-EEFD1E7C3C41}" srcOrd="0" destOrd="0" presId="urn:microsoft.com/office/officeart/2008/layout/HorizontalMultiLevelHierarchy"/>
    <dgm:cxn modelId="{A3CD03C6-83AF-4943-BFBB-9D26A1FA752C}" type="presParOf" srcId="{0B83FB83-DE81-4425-B38F-52C883666471}" destId="{CD274F23-7E80-4E6A-9AA0-41DA08C5304F}" srcOrd="5" destOrd="0" presId="urn:microsoft.com/office/officeart/2008/layout/HorizontalMultiLevelHierarchy"/>
    <dgm:cxn modelId="{EAA003BE-E2F6-44C1-86EB-F6AE58BE585C}" type="presParOf" srcId="{CD274F23-7E80-4E6A-9AA0-41DA08C5304F}" destId="{B3188401-A9D4-4EC0-8E39-E4188EDDF95A}" srcOrd="0" destOrd="0" presId="urn:microsoft.com/office/officeart/2008/layout/HorizontalMultiLevelHierarchy"/>
    <dgm:cxn modelId="{0A5CA63D-FC25-445F-B6B3-2385B56E301C}"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自查总结</a:t>
          </a:r>
          <a:endParaRPr lang="en-US" altLang="zh-CN" sz="1600" dirty="0" smtClean="0">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自查方法</a:t>
          </a:r>
          <a:endParaRPr lang="en-US" altLang="zh-CN" sz="1600" dirty="0" smtClean="0">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自查处置</a:t>
          </a:r>
          <a:endParaRPr lang="en-US" altLang="zh-CN" sz="1600" dirty="0" smtClean="0">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基层指导</a:t>
          </a:r>
          <a:endParaRPr lang="en-US" altLang="zh-CN" sz="1600" dirty="0" smtClean="0">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隐患整改</a:t>
          </a:r>
          <a:endParaRPr lang="en-US" altLang="zh-CN" sz="1600" dirty="0" smtClean="0">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违法处理</a:t>
          </a:r>
          <a:endParaRPr lang="en-US" altLang="zh-CN" sz="1600" dirty="0" smtClean="0">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留存备查</a:t>
          </a:r>
          <a:endParaRPr lang="en-US" altLang="zh-CN" sz="1600" dirty="0" smtClean="0">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自查分类</a:t>
          </a:r>
          <a:endParaRPr lang="en-US" altLang="zh-CN" sz="1600" dirty="0" smtClean="0">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可予调整</a:t>
          </a:r>
          <a:endParaRPr lang="en-US" altLang="zh-CN" sz="1600" dirty="0" smtClean="0">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dgm:t>
        <a:bodyPr/>
        <a:lstStyle/>
        <a:p>
          <a:r>
            <a:rPr lang="zh-CN" altLang="en-US" sz="1600" dirty="0" smtClean="0">
              <a:latin typeface="微软雅黑" panose="020B0503020204020204" pitchFamily="34" charset="-122"/>
              <a:ea typeface="微软雅黑" panose="020B0503020204020204" pitchFamily="34" charset="-122"/>
            </a:rPr>
            <a:t>自查内容</a:t>
          </a:r>
          <a:endParaRPr lang="en-US" altLang="zh-CN" sz="1600" dirty="0" smtClean="0">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3601364D-0DAE-48E4-8CA0-57C81FC2EC45}" srcId="{60A0BD62-C5A7-4A4B-BA44-1634BF2B1471}" destId="{0C56B96F-A3A9-46EA-9BFA-02ECD86E9605}" srcOrd="1" destOrd="0" parTransId="{5A71D694-11CA-4F30-BA1F-A77AB3EBF01D}" sibTransId="{D56781BC-78C9-490F-950F-73117AE5334B}"/>
    <dgm:cxn modelId="{B2F885C4-3C88-4D05-B773-39DD9B8AA076}" type="presOf" srcId="{27D815D0-CC38-4BAF-858C-650CBD66E378}" destId="{4330ECE1-F0F4-40D0-85F6-178AB7D6C737}" srcOrd="0" destOrd="0" presId="urn:microsoft.com/office/officeart/2008/layout/HorizontalMultiLevelHierarchy"/>
    <dgm:cxn modelId="{E78DCA61-28D7-42A8-A835-9B7DFF822964}" type="presOf" srcId="{1B1DDE9E-C6B9-4500-B12E-7FE808CCB800}" destId="{9808C5B4-8D29-42C9-B737-06377246B326}" srcOrd="0" destOrd="0" presId="urn:microsoft.com/office/officeart/2008/layout/HorizontalMultiLevelHierarchy"/>
    <dgm:cxn modelId="{32486B45-6E3E-4A7D-B354-F016E73900B1}" type="presOf" srcId="{6652A56B-22E7-49C6-AB08-5091D4658DB8}" destId="{B3645E29-B89A-47C4-8E7B-2A9F1A3C7666}" srcOrd="0" destOrd="0" presId="urn:microsoft.com/office/officeart/2008/layout/HorizontalMultiLevelHierarchy"/>
    <dgm:cxn modelId="{8EF9FD00-7A94-4995-8C8E-CBA3606C8C2C}" type="presOf" srcId="{5A71D694-11CA-4F30-BA1F-A77AB3EBF01D}" destId="{AA3FBFAB-F48E-4894-9A4E-445EC0BC22C6}" srcOrd="0" destOrd="0" presId="urn:microsoft.com/office/officeart/2008/layout/HorizontalMultiLevelHierarchy"/>
    <dgm:cxn modelId="{A2C4F328-96A4-459B-A20F-7E897C0D3963}" type="presOf" srcId="{0DD37289-2A38-4215-B70F-DC76AED8BC28}" destId="{B396D851-63C3-4A43-9B17-F5BCA05D7D15}" srcOrd="0"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F5BAFDFC-724B-46C5-8523-CA1D2E838DF6}" type="presOf" srcId="{86390FF6-7D87-43A4-92DC-6B628F9F92B7}" destId="{DCA1806A-8FD8-47E4-9C78-444D8A18CFCB}" srcOrd="1" destOrd="0" presId="urn:microsoft.com/office/officeart/2008/layout/HorizontalMultiLevelHierarchy"/>
    <dgm:cxn modelId="{0D98CA05-82C5-4E8D-9D9E-B3F36FBEA5C5}" type="presOf" srcId="{0F67A298-D1B4-4605-B896-AC4D5848A800}" destId="{68463B4A-7D44-451E-A122-C1FA51A9DA16}" srcOrd="0" destOrd="0" presId="urn:microsoft.com/office/officeart/2008/layout/HorizontalMultiLevelHierarchy"/>
    <dgm:cxn modelId="{95D20141-56B1-4160-AD3A-F18B21012FDA}" type="presOf" srcId="{DDB8CE4F-CE76-4A1C-BE59-A3BDD44246A5}" destId="{4B7D1E48-817F-465B-AC4D-B0B148A87638}" srcOrd="0"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912E8B55-9307-4FCA-B318-8800BA5F82FB}" type="presOf" srcId="{821E8137-8BB5-4C03-B620-03402AE9D110}" destId="{DCDD157E-7E5E-4B02-98D2-EE67DCF78DC1}" srcOrd="1"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A839FF7D-0FF4-47BD-9BF0-625DACF38681}" type="presOf" srcId="{76CBEA25-ACE7-4B7B-B4DC-78C2798FFEFD}" destId="{27BC5659-DFE0-4B41-A93D-3D62832ED832}" srcOrd="0" destOrd="0" presId="urn:microsoft.com/office/officeart/2008/layout/HorizontalMultiLevelHierarchy"/>
    <dgm:cxn modelId="{0A2E0072-E6A9-4FCC-BF75-0FC0DD4820EC}" type="presOf" srcId="{6438E92B-387C-48B2-A9F0-525C7CA41205}" destId="{19509E2C-BB5D-4784-9509-EEFD1E7C3C41}" srcOrd="1"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0B20001A-136E-498C-BF39-CF7D1018F758}" type="presOf" srcId="{BF122EAC-738E-4A7D-9C1D-A32CF9E3BD36}" destId="{AA0F5732-0A98-4CA9-8367-6F8676AC6428}" srcOrd="0" destOrd="0" presId="urn:microsoft.com/office/officeart/2008/layout/HorizontalMultiLevelHierarchy"/>
    <dgm:cxn modelId="{3EA7A7AA-9364-4BB6-8EB2-5B65504B0561}" type="presOf" srcId="{8C3778B9-DB10-4146-868C-A6DECC0D5443}" destId="{FA7DB93D-617F-4631-875E-E72E33E072F2}" srcOrd="0" destOrd="0" presId="urn:microsoft.com/office/officeart/2008/layout/HorizontalMultiLevelHierarchy"/>
    <dgm:cxn modelId="{BED3E565-A67D-4D20-88C7-820372ADF13E}" type="presOf" srcId="{A434DACD-4F51-48A1-963C-0E239D4AE218}" destId="{34A29469-37C4-40DD-AF89-18CA320E9649}" srcOrd="0" destOrd="0" presId="urn:microsoft.com/office/officeart/2008/layout/HorizontalMultiLevelHierarchy"/>
    <dgm:cxn modelId="{F48B7800-AB9B-41E0-A5C4-75EF674193DE}" type="presOf" srcId="{A849F6F9-3468-476A-BDEA-56B8431E1C43}" destId="{37123308-FA36-48EB-9486-286B790F7A6D}" srcOrd="0" destOrd="0" presId="urn:microsoft.com/office/officeart/2008/layout/HorizontalMultiLevelHierarchy"/>
    <dgm:cxn modelId="{5A1666E0-7323-4D57-B08E-3D8C37E0ED43}" srcId="{60A0BD62-C5A7-4A4B-BA44-1634BF2B1471}" destId="{20401A3F-37A4-4290-8E80-8086A65D45D8}" srcOrd="5" destOrd="0" parTransId="{8F4BE84B-D3BC-4822-92D4-D4EFC9F18A97}" sibTransId="{227CCA9A-69B4-4301-A05A-DAEAF4A35645}"/>
    <dgm:cxn modelId="{BBCF10B8-B213-4B74-8CD6-B8AB4D569F95}" type="presOf" srcId="{9E0D6EC6-F975-46EE-BC83-C057CDEF4C1A}" destId="{2CDAB756-6345-4FA5-B1CF-D85FCA23FA56}" srcOrd="1" destOrd="0" presId="urn:microsoft.com/office/officeart/2008/layout/HorizontalMultiLevelHierarchy"/>
    <dgm:cxn modelId="{9D3E06F1-C177-4DE4-92FC-3C6F1B6D5FDF}" type="presOf" srcId="{8C3778B9-DB10-4146-868C-A6DECC0D5443}" destId="{E07AEC51-6506-419B-9349-80EF1D901FA8}" srcOrd="1" destOrd="0" presId="urn:microsoft.com/office/officeart/2008/layout/HorizontalMultiLevelHierarchy"/>
    <dgm:cxn modelId="{5EFE92FC-12C8-46D9-8F3E-6A3D6FC1909E}" type="presOf" srcId="{AE611A79-3BA9-4CEC-A475-3CA73356331B}" destId="{77557131-6E8D-42B7-BEE3-50D2FCC61EDB}" srcOrd="0" destOrd="0" presId="urn:microsoft.com/office/officeart/2008/layout/HorizontalMultiLevelHierarchy"/>
    <dgm:cxn modelId="{64C092C8-4321-44DA-AC06-0A3E6F74F664}" type="presOf" srcId="{0C56B96F-A3A9-46EA-9BFA-02ECD86E9605}" destId="{C1D6244C-777F-4EFE-8865-3A5F43948CCC}" srcOrd="0" destOrd="0" presId="urn:microsoft.com/office/officeart/2008/layout/HorizontalMultiLevelHierarchy"/>
    <dgm:cxn modelId="{C3AE976A-DBF7-4400-B727-D6A471E8BFAF}" type="presOf" srcId="{8F4BE84B-D3BC-4822-92D4-D4EFC9F18A97}" destId="{0533920B-F57C-4F71-BA9B-C12DDAB8A66D}" srcOrd="0" destOrd="0" presId="urn:microsoft.com/office/officeart/2008/layout/HorizontalMultiLevelHierarchy"/>
    <dgm:cxn modelId="{9EB8FD67-411F-4B99-851C-2E4BE25AF55E}" srcId="{B104313A-EE61-43A5-9B82-CBA1CFC9F548}" destId="{7551CD56-536E-4895-9CF2-2756481726B4}" srcOrd="1" destOrd="0" parTransId="{0F67A298-D1B4-4605-B896-AC4D5848A800}" sibTransId="{D2925E6E-861C-4D6F-8C7F-B5F379699556}"/>
    <dgm:cxn modelId="{C8CA67BC-F1EE-4088-A55F-10E00CB5B907}" type="presOf" srcId="{821E8137-8BB5-4C03-B620-03402AE9D110}" destId="{1EEC2296-A0DB-444D-A8A0-91090199EB20}" srcOrd="0" destOrd="0" presId="urn:microsoft.com/office/officeart/2008/layout/HorizontalMultiLevelHierarchy"/>
    <dgm:cxn modelId="{B71BF916-09E6-46A0-904E-87AF00A3D1E8}" type="presOf" srcId="{8F4BE84B-D3BC-4822-92D4-D4EFC9F18A97}" destId="{4E868D01-0694-4FFA-8FEB-ECC7590B8ADF}" srcOrd="1" destOrd="0" presId="urn:microsoft.com/office/officeart/2008/layout/HorizontalMultiLevelHierarchy"/>
    <dgm:cxn modelId="{DBCF0D0A-16C4-41C4-B95C-837EB7446A9D}" type="presOf" srcId="{8DC962E9-60C0-480B-B759-B950657BFF71}" destId="{C261FBE6-88BF-4329-9526-914872454D2C}" srcOrd="0" destOrd="0" presId="urn:microsoft.com/office/officeart/2008/layout/HorizontalMultiLevelHierarchy"/>
    <dgm:cxn modelId="{7DB61FAF-F550-4E2F-AB48-BC322360AF68}" type="presOf" srcId="{CF2E5B46-08F7-4F6D-8E4C-880A989C1FB2}" destId="{C8FAAA85-0A60-46E0-85D2-8DDC283433C4}" srcOrd="0"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5F681EBF-FE57-4DC8-A6DD-A7263EE7280D}" srcId="{B104313A-EE61-43A5-9B82-CBA1CFC9F548}" destId="{76CBEA25-ACE7-4B7B-B4DC-78C2798FFEFD}" srcOrd="0" destOrd="0" parTransId="{86390FF6-7D87-43A4-92DC-6B628F9F92B7}" sibTransId="{02DE94DB-A948-4700-97F7-80F60C270037}"/>
    <dgm:cxn modelId="{3661BDE3-DFB1-48E1-BA30-889DBE69DA1B}" srcId="{20401A3F-37A4-4290-8E80-8086A65D45D8}" destId="{E01421DF-0AFF-4E8C-BF1D-1D1C6354AF62}" srcOrd="2" destOrd="0" parTransId="{6438E92B-387C-48B2-A9F0-525C7CA41205}" sibTransId="{000DFDD9-0B66-4D40-8CCC-D831A2306E38}"/>
    <dgm:cxn modelId="{0411CDF3-A502-4548-B438-159D6FA6D360}" type="presOf" srcId="{286C09E8-3D7B-46C7-9E8C-69DAB33FDCA1}" destId="{AB478AB7-B0F5-44D8-9ACA-DBA57909D016}" srcOrd="0" destOrd="0" presId="urn:microsoft.com/office/officeart/2008/layout/HorizontalMultiLevelHierarchy"/>
    <dgm:cxn modelId="{DE0319CF-C307-4C11-AF0A-A6E322ADEA78}" srcId="{60A0BD62-C5A7-4A4B-BA44-1634BF2B1471}" destId="{6DCBAF4E-C4FD-411E-890C-95C3351FC1DE}" srcOrd="3" destOrd="0" parTransId="{1CF24E2F-AD82-4120-AA93-5B14B6DBD7D1}" sibTransId="{623E6A04-1B62-4190-BB66-985786569856}"/>
    <dgm:cxn modelId="{35F9D86D-F6F5-4DDD-B5AD-68D4691600A4}" type="presOf" srcId="{6438E92B-387C-48B2-A9F0-525C7CA41205}" destId="{91EC878E-FD2D-4F76-B991-1628F8683914}" srcOrd="0" destOrd="0" presId="urn:microsoft.com/office/officeart/2008/layout/HorizontalMultiLevelHierarchy"/>
    <dgm:cxn modelId="{81C28A12-45DC-4A9D-9838-B2B6DC12C05C}" type="presOf" srcId="{6DCBAF4E-C4FD-411E-890C-95C3351FC1DE}" destId="{0737CD36-67D1-4E58-AE34-CE324200677A}" srcOrd="0" destOrd="0" presId="urn:microsoft.com/office/officeart/2008/layout/HorizontalMultiLevelHierarchy"/>
    <dgm:cxn modelId="{AE1FE52B-E5DA-4B7C-98FF-FE38657F8FC4}" srcId="{20401A3F-37A4-4290-8E80-8086A65D45D8}" destId="{0DD37289-2A38-4215-B70F-DC76AED8BC28}" srcOrd="0" destOrd="0" parTransId="{495C3493-FE13-47B3-8143-124E25D2D592}" sibTransId="{62E9FC6F-129F-419F-9FC5-1DCBFF091083}"/>
    <dgm:cxn modelId="{D300D6AB-7DB3-4B2A-AD7B-2450F34C7CF5}" type="presOf" srcId="{5A71D694-11CA-4F30-BA1F-A77AB3EBF01D}" destId="{782FCDAE-0185-4587-8F65-7CD2DAB74BA1}" srcOrd="1" destOrd="0" presId="urn:microsoft.com/office/officeart/2008/layout/HorizontalMultiLevelHierarchy"/>
    <dgm:cxn modelId="{907DBD92-2F20-41D4-B7CA-CF720260928F}" type="presOf" srcId="{7551CD56-536E-4895-9CF2-2756481726B4}" destId="{9535E006-A4DB-4995-B451-5BF3B1F50036}" srcOrd="0" destOrd="0" presId="urn:microsoft.com/office/officeart/2008/layout/HorizontalMultiLevelHierarchy"/>
    <dgm:cxn modelId="{3D2B55C3-FA3A-4329-AA13-AB81D026AA7A}" type="presOf" srcId="{BC7FFCC0-0655-44DD-B0CC-C2A3706205F0}" destId="{9A3E56B3-72DB-4354-ADE1-51117ED54078}" srcOrd="1" destOrd="0" presId="urn:microsoft.com/office/officeart/2008/layout/HorizontalMultiLevelHierarchy"/>
    <dgm:cxn modelId="{CDB2653E-815B-477C-9766-16A3B71B9B9C}" type="presOf" srcId="{E01421DF-0AFF-4E8C-BF1D-1D1C6354AF62}" destId="{B3188401-A9D4-4EC0-8E39-E4188EDDF95A}" srcOrd="0" destOrd="0" presId="urn:microsoft.com/office/officeart/2008/layout/HorizontalMultiLevelHierarchy"/>
    <dgm:cxn modelId="{D981D76B-FAF3-4B93-953F-17E7E5A233B8}" type="presOf" srcId="{EA339F95-17A1-439F-8293-9200A9062E41}" destId="{102B32B8-ABBD-4AF3-A1A7-16354055B104}" srcOrd="0" destOrd="0" presId="urn:microsoft.com/office/officeart/2008/layout/HorizontalMultiLevelHierarchy"/>
    <dgm:cxn modelId="{C792B51E-D238-41C5-9BC4-26AAB6A0D030}" type="presOf" srcId="{A434DACD-4F51-48A1-963C-0E239D4AE218}" destId="{545AF0FD-049E-44B5-99A6-F8825C22CEF0}" srcOrd="1" destOrd="0" presId="urn:microsoft.com/office/officeart/2008/layout/HorizontalMultiLevelHierarchy"/>
    <dgm:cxn modelId="{67E7FEC5-E7C7-4A95-A84E-917AD0E82C61}" type="presOf" srcId="{495C3493-FE13-47B3-8143-124E25D2D592}" destId="{8AFCFB1F-819D-45A6-A69C-C156C19F20A1}" srcOrd="0" destOrd="0" presId="urn:microsoft.com/office/officeart/2008/layout/HorizontalMultiLevelHierarchy"/>
    <dgm:cxn modelId="{2BE7EA13-CF20-4B39-AB5B-F78CAC6D3B60}" type="presOf" srcId="{8A7BD9B4-7B40-4E61-9BAE-AD6CD4345B75}" destId="{4BA59F0C-37D8-4678-A656-9ADC349A1059}" srcOrd="0" destOrd="0" presId="urn:microsoft.com/office/officeart/2008/layout/HorizontalMultiLevelHierarchy"/>
    <dgm:cxn modelId="{C797AFEB-EE4A-4745-802D-970F0F690881}" type="presOf" srcId="{BC7FFCC0-0655-44DD-B0CC-C2A3706205F0}" destId="{15EF40C6-3632-4615-9CC9-5B5BF562CDCE}" srcOrd="0" destOrd="0" presId="urn:microsoft.com/office/officeart/2008/layout/HorizontalMultiLevelHierarchy"/>
    <dgm:cxn modelId="{76A05CBA-90F0-4597-BF7C-1F450C63DE34}" srcId="{60A0BD62-C5A7-4A4B-BA44-1634BF2B1471}" destId="{6652A56B-22E7-49C6-AB08-5091D4658DB8}" srcOrd="4" destOrd="0" parTransId="{9E0D6EC6-F975-46EE-BC83-C057CDEF4C1A}" sibTransId="{89C96C2B-BAA2-4D39-AEFE-5CA86620B447}"/>
    <dgm:cxn modelId="{F60EBBBC-6D8C-4CEF-B4EA-87A014CF3EB6}" type="presOf" srcId="{286C09E8-3D7B-46C7-9E8C-69DAB33FDCA1}" destId="{229609CD-1280-4C89-8833-25152B7D0727}" srcOrd="1" destOrd="0" presId="urn:microsoft.com/office/officeart/2008/layout/HorizontalMultiLevelHierarchy"/>
    <dgm:cxn modelId="{C08076AE-AA73-4058-9C2B-9CC0346C7FD4}" srcId="{6DCBAF4E-C4FD-411E-890C-95C3351FC1DE}" destId="{17DBC74D-5B20-4694-A67B-C2C03A26B186}" srcOrd="0" destOrd="0" parTransId="{8DC962E9-60C0-480B-B759-B950657BFF71}" sibTransId="{B4FEF582-3A5F-4BA0-8EDD-6F089FD1EB38}"/>
    <dgm:cxn modelId="{FFA8C09F-ACC2-4833-A449-57A3FBA6FD31}" type="presOf" srcId="{9E0D6EC6-F975-46EE-BC83-C057CDEF4C1A}" destId="{10013F09-6294-4971-A432-C7FC4A477B91}" srcOrd="0" destOrd="0" presId="urn:microsoft.com/office/officeart/2008/layout/HorizontalMultiLevelHierarchy"/>
    <dgm:cxn modelId="{5449B207-FD02-4F56-979B-72C88D462939}" type="presOf" srcId="{0FB91FCC-FD52-41C2-B761-AE011C16C554}" destId="{C72102BD-F9F4-4E37-BCA2-456CEBC6015B}" srcOrd="0" destOrd="0" presId="urn:microsoft.com/office/officeart/2008/layout/HorizontalMultiLevelHierarchy"/>
    <dgm:cxn modelId="{C06F0E71-1270-4553-919D-2E4AB7895393}" srcId="{AE611A79-3BA9-4CEC-A475-3CA73356331B}" destId="{27D815D0-CC38-4BAF-858C-650CBD66E378}" srcOrd="1" destOrd="0" parTransId="{A434DACD-4F51-48A1-963C-0E239D4AE218}" sibTransId="{ABEF605C-EEFB-4F3D-8D28-EBB58938B60D}"/>
    <dgm:cxn modelId="{C15A8660-0B1F-497C-A1FB-6E723D450786}" type="presOf" srcId="{0F67A298-D1B4-4605-B896-AC4D5848A800}" destId="{676DE2BD-244E-4B43-AA75-7BE9F2725397}" srcOrd="1" destOrd="0" presId="urn:microsoft.com/office/officeart/2008/layout/HorizontalMultiLevelHierarchy"/>
    <dgm:cxn modelId="{052B4405-455D-41A7-8CBA-53913FDFECA7}" type="presOf" srcId="{60A0BD62-C5A7-4A4B-BA44-1634BF2B1471}" destId="{3B140270-206A-4593-B207-078BEB5D0B10}" srcOrd="0" destOrd="0" presId="urn:microsoft.com/office/officeart/2008/layout/HorizontalMultiLevelHierarchy"/>
    <dgm:cxn modelId="{10FFBF5D-1A91-44EE-BEC9-F9BEF6FECE20}" type="presOf" srcId="{C27A2B4A-B09C-40F8-B589-878DB71AA82B}" destId="{80C30053-A16B-41BF-B8F1-130F91309B26}" srcOrd="1" destOrd="0" presId="urn:microsoft.com/office/officeart/2008/layout/HorizontalMultiLevelHierarchy"/>
    <dgm:cxn modelId="{01DAA664-F18E-486A-B6AC-D72C60D41BFC}" type="presOf" srcId="{BB05ABAC-3C61-4F56-9F3C-350EC85D0409}" destId="{E47117BE-F56F-4BBF-9479-7580AB426238}" srcOrd="0" destOrd="0" presId="urn:microsoft.com/office/officeart/2008/layout/HorizontalMultiLevelHierarchy"/>
    <dgm:cxn modelId="{638F12F3-789F-4811-893C-D532F43CA0B2}" type="presOf" srcId="{17DBC74D-5B20-4694-A67B-C2C03A26B186}" destId="{7B0C012A-5D93-4F0D-8468-6950324EAA9C}" srcOrd="0" destOrd="0" presId="urn:microsoft.com/office/officeart/2008/layout/HorizontalMultiLevelHierarchy"/>
    <dgm:cxn modelId="{CFC78D55-0D63-4177-8684-BDDEF0332DF2}" type="presOf" srcId="{3DA4DC4E-560F-4504-A02D-E1E49A7705B2}" destId="{C52D7D3E-D84A-4D63-ACF6-9D8392E4EC04}" srcOrd="0" destOrd="0" presId="urn:microsoft.com/office/officeart/2008/layout/HorizontalMultiLevelHierarchy"/>
    <dgm:cxn modelId="{C3514FCC-0836-4A18-BA63-09BAACA8C547}" type="presOf" srcId="{1CF24E2F-AD82-4120-AA93-5B14B6DBD7D1}" destId="{43E45302-320B-42B9-8045-AE9D80CEE23C}" srcOrd="1"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48B7643B-9999-41A6-AD1C-90FC23AF9E58}" type="presOf" srcId="{CF2E5B46-08F7-4F6D-8E4C-880A989C1FB2}" destId="{D415A7EB-C1F5-4EC4-90B6-42DD9F34DB59}" srcOrd="1" destOrd="0" presId="urn:microsoft.com/office/officeart/2008/layout/HorizontalMultiLevelHierarchy"/>
    <dgm:cxn modelId="{9E8FEB1D-2B9B-4892-A865-63E2AE78E131}" srcId="{0C56B96F-A3A9-46EA-9BFA-02ECD86E9605}" destId="{EA339F95-17A1-439F-8293-9200A9062E41}" srcOrd="0" destOrd="0" parTransId="{CF2E5B46-08F7-4F6D-8E4C-880A989C1FB2}" sibTransId="{4ECF9190-2C94-42ED-8CA3-AF14EDF57406}"/>
    <dgm:cxn modelId="{335A598E-806A-45C5-9E41-B22DB28B00C4}" srcId="{AE611A79-3BA9-4CEC-A475-3CA73356331B}" destId="{BF122EAC-738E-4A7D-9C1D-A32CF9E3BD36}" srcOrd="4" destOrd="0" parTransId="{8C3778B9-DB10-4146-868C-A6DECC0D5443}" sibTransId="{D2AD16CC-DE89-461F-ADA5-83D180DC768A}"/>
    <dgm:cxn modelId="{DB583DAF-057A-473E-9B77-2499E3E6AC37}" type="presOf" srcId="{3933F7FB-F7F9-496A-BE3A-2CC54D3AB30F}" destId="{F27BAA2D-FA40-4227-8637-8EC9CC7B969F}" srcOrd="0" destOrd="0" presId="urn:microsoft.com/office/officeart/2008/layout/HorizontalMultiLevelHierarchy"/>
    <dgm:cxn modelId="{29CE95F9-AC0B-4792-A900-68396C7AB746}" type="presOf" srcId="{9740DD15-ABDD-4F9B-A3E9-55ACB770DFCD}" destId="{70792E3E-985B-4CF6-8910-B996840B7BB3}" srcOrd="0" destOrd="0" presId="urn:microsoft.com/office/officeart/2008/layout/HorizontalMultiLevelHierarchy"/>
    <dgm:cxn modelId="{CD716DA0-F829-43AC-A8F9-77FE78484593}" type="presOf" srcId="{0FB91FCC-FD52-41C2-B761-AE011C16C554}" destId="{6CAD1BDC-6E2D-4FBC-B4C1-B878349B8E0C}" srcOrd="1" destOrd="0" presId="urn:microsoft.com/office/officeart/2008/layout/HorizontalMultiLevelHierarchy"/>
    <dgm:cxn modelId="{925440B0-6F2A-43AA-8E39-76343E71B15D}" type="presOf" srcId="{20401A3F-37A4-4290-8E80-8086A65D45D8}" destId="{FC963944-BDBE-4FB2-8E68-7A6280819393}" srcOrd="0"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4FEBFF2A-50EA-4271-BC03-C417FDF91F07}" type="presOf" srcId="{DDB8CE4F-CE76-4A1C-BE59-A3BDD44246A5}" destId="{8D751606-52A4-41A9-9A8D-5170040F3945}" srcOrd="1" destOrd="0" presId="urn:microsoft.com/office/officeart/2008/layout/HorizontalMultiLevelHierarchy"/>
    <dgm:cxn modelId="{483E65C9-BD70-4191-909F-ABE3A3EB1E3F}" type="presOf" srcId="{8DC962E9-60C0-480B-B759-B950657BFF71}" destId="{615C08A8-B19A-44EB-A167-77E4EC2E0A6B}" srcOrd="1" destOrd="0" presId="urn:microsoft.com/office/officeart/2008/layout/HorizontalMultiLevelHierarchy"/>
    <dgm:cxn modelId="{2ED51254-ED2E-4972-B824-981FD93DCF59}" type="presOf" srcId="{C27A2B4A-B09C-40F8-B589-878DB71AA82B}" destId="{65FEC7F3-6514-492E-BF02-452F3E476F66}" srcOrd="0"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397409BC-D9A6-4E46-812C-10AF853ADBFE}" type="presOf" srcId="{1CF24E2F-AD82-4120-AA93-5B14B6DBD7D1}" destId="{C0549958-C0D7-4734-B285-167449E3EF2B}" srcOrd="0" destOrd="0" presId="urn:microsoft.com/office/officeart/2008/layout/HorizontalMultiLevelHierarchy"/>
    <dgm:cxn modelId="{9365C605-20FD-4D0F-81D2-82B2FA5F8691}" type="presOf" srcId="{495C3493-FE13-47B3-8143-124E25D2D592}" destId="{7D5696A7-6945-4E05-9BAC-366071A49389}" srcOrd="1" destOrd="0" presId="urn:microsoft.com/office/officeart/2008/layout/HorizontalMultiLevelHierarchy"/>
    <dgm:cxn modelId="{EB121A7B-D142-41FF-A92A-6F4D920FCE25}" type="presOf" srcId="{86390FF6-7D87-43A4-92DC-6B628F9F92B7}" destId="{9BEE41B3-D129-4F89-BF22-5F015AE7E4E2}" srcOrd="0" destOrd="0" presId="urn:microsoft.com/office/officeart/2008/layout/HorizontalMultiLevelHierarchy"/>
    <dgm:cxn modelId="{44735BDA-5D16-4825-A020-F495BFB35DA7}" type="presOf" srcId="{B104313A-EE61-43A5-9B82-CBA1CFC9F548}" destId="{2CEF3744-5802-4C37-ACCC-63847C3841EA}" srcOrd="0" destOrd="0" presId="urn:microsoft.com/office/officeart/2008/layout/HorizontalMultiLevelHierarchy"/>
    <dgm:cxn modelId="{FDD52115-D6F5-4488-8A0D-5A427C03D838}" type="presOf" srcId="{1B3AC5B5-287B-471E-9FC0-471EE76171CA}" destId="{E1721A4D-A672-407D-89E5-F49909F80D84}" srcOrd="1"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FACFB8E0-2BD4-4657-9553-838B5F578B21}" type="presOf" srcId="{C016FD38-EBD2-4AD6-BA60-E3CF73572E84}" destId="{DD23752A-D85A-4BD5-836E-1F4BB3699828}" srcOrd="0" destOrd="0" presId="urn:microsoft.com/office/officeart/2008/layout/HorizontalMultiLevelHierarchy"/>
    <dgm:cxn modelId="{8CBD65F7-75B8-4CA0-B966-53CAF5840FC6}" type="presOf" srcId="{1B3AC5B5-287B-471E-9FC0-471EE76171CA}" destId="{66B6F902-4DA7-4861-B515-65201D5A3653}" srcOrd="0" destOrd="0" presId="urn:microsoft.com/office/officeart/2008/layout/HorizontalMultiLevelHierarchy"/>
    <dgm:cxn modelId="{AAC9D446-6E93-4F8B-861D-8B96210CD224}" type="presOf" srcId="{8A7BD9B4-7B40-4E61-9BAE-AD6CD4345B75}" destId="{D863AAE1-2FD7-4F7B-8B3F-DB3419768A18}" srcOrd="1" destOrd="0" presId="urn:microsoft.com/office/officeart/2008/layout/HorizontalMultiLevelHierarchy"/>
    <dgm:cxn modelId="{E28A3439-4553-4F47-A994-1C8F354A672F}" type="presParOf" srcId="{C52D7D3E-D84A-4D63-ACF6-9D8392E4EC04}" destId="{233EEFF0-C29A-4D43-B778-CD0796E9ABDF}" srcOrd="0" destOrd="0" presId="urn:microsoft.com/office/officeart/2008/layout/HorizontalMultiLevelHierarchy"/>
    <dgm:cxn modelId="{81D52080-CB37-45DF-918B-F2FC18254C77}" type="presParOf" srcId="{233EEFF0-C29A-4D43-B778-CD0796E9ABDF}" destId="{3B140270-206A-4593-B207-078BEB5D0B10}" srcOrd="0" destOrd="0" presId="urn:microsoft.com/office/officeart/2008/layout/HorizontalMultiLevelHierarchy"/>
    <dgm:cxn modelId="{D16DB90F-9D19-4C72-8D5B-533B19CD0507}" type="presParOf" srcId="{233EEFF0-C29A-4D43-B778-CD0796E9ABDF}" destId="{3A3749F9-4652-4B41-87B0-67A27AEBC569}" srcOrd="1" destOrd="0" presId="urn:microsoft.com/office/officeart/2008/layout/HorizontalMultiLevelHierarchy"/>
    <dgm:cxn modelId="{52B7527B-765A-4B8C-9109-2DF29A86701A}" type="presParOf" srcId="{3A3749F9-4652-4B41-87B0-67A27AEBC569}" destId="{66B6F902-4DA7-4861-B515-65201D5A3653}" srcOrd="0" destOrd="0" presId="urn:microsoft.com/office/officeart/2008/layout/HorizontalMultiLevelHierarchy"/>
    <dgm:cxn modelId="{7E7C85E4-F7CB-4824-9B2E-56D1B139AD17}" type="presParOf" srcId="{66B6F902-4DA7-4861-B515-65201D5A3653}" destId="{E1721A4D-A672-407D-89E5-F49909F80D84}" srcOrd="0" destOrd="0" presId="urn:microsoft.com/office/officeart/2008/layout/HorizontalMultiLevelHierarchy"/>
    <dgm:cxn modelId="{95C78ADE-5A34-452C-8012-A3028E89BE87}" type="presParOf" srcId="{3A3749F9-4652-4B41-87B0-67A27AEBC569}" destId="{F34EFD3A-6B42-4DB8-AD1D-9FBCF6A2D6AA}" srcOrd="1" destOrd="0" presId="urn:microsoft.com/office/officeart/2008/layout/HorizontalMultiLevelHierarchy"/>
    <dgm:cxn modelId="{4DFE4C48-2CCF-46F9-8CAE-A5573C992E49}" type="presParOf" srcId="{F34EFD3A-6B42-4DB8-AD1D-9FBCF6A2D6AA}" destId="{77557131-6E8D-42B7-BEE3-50D2FCC61EDB}" srcOrd="0" destOrd="0" presId="urn:microsoft.com/office/officeart/2008/layout/HorizontalMultiLevelHierarchy"/>
    <dgm:cxn modelId="{3CADD364-8B40-41EE-AB92-E99263264136}" type="presParOf" srcId="{F34EFD3A-6B42-4DB8-AD1D-9FBCF6A2D6AA}" destId="{02F80A68-B2E6-455E-8D4F-0BCE8D3D4B39}" srcOrd="1" destOrd="0" presId="urn:microsoft.com/office/officeart/2008/layout/HorizontalMultiLevelHierarchy"/>
    <dgm:cxn modelId="{9DB0AC92-2238-4F40-B39C-E9F0F55D2D86}" type="presParOf" srcId="{02F80A68-B2E6-455E-8D4F-0BCE8D3D4B39}" destId="{C72102BD-F9F4-4E37-BCA2-456CEBC6015B}" srcOrd="0" destOrd="0" presId="urn:microsoft.com/office/officeart/2008/layout/HorizontalMultiLevelHierarchy"/>
    <dgm:cxn modelId="{BDC7C4E6-27E8-4493-9EA9-ED02D4169F8C}" type="presParOf" srcId="{C72102BD-F9F4-4E37-BCA2-456CEBC6015B}" destId="{6CAD1BDC-6E2D-4FBC-B4C1-B878349B8E0C}" srcOrd="0" destOrd="0" presId="urn:microsoft.com/office/officeart/2008/layout/HorizontalMultiLevelHierarchy"/>
    <dgm:cxn modelId="{BC079A97-547F-4D1E-AA0C-F7A3CDA6A735}" type="presParOf" srcId="{02F80A68-B2E6-455E-8D4F-0BCE8D3D4B39}" destId="{4C422975-F42C-447A-80EF-EC84053E64C6}" srcOrd="1" destOrd="0" presId="urn:microsoft.com/office/officeart/2008/layout/HorizontalMultiLevelHierarchy"/>
    <dgm:cxn modelId="{6A8999AD-6F21-4D2A-A41A-6D09F41CF98B}" type="presParOf" srcId="{4C422975-F42C-447A-80EF-EC84053E64C6}" destId="{E47117BE-F56F-4BBF-9479-7580AB426238}" srcOrd="0" destOrd="0" presId="urn:microsoft.com/office/officeart/2008/layout/HorizontalMultiLevelHierarchy"/>
    <dgm:cxn modelId="{5D4467D4-A389-41BE-96FB-89DD3C46F8A4}" type="presParOf" srcId="{4C422975-F42C-447A-80EF-EC84053E64C6}" destId="{1E2DACFF-D015-4595-A53E-E610D4CB296C}" srcOrd="1" destOrd="0" presId="urn:microsoft.com/office/officeart/2008/layout/HorizontalMultiLevelHierarchy"/>
    <dgm:cxn modelId="{198A1238-4BFA-4405-86B5-0A1A05F2D250}" type="presParOf" srcId="{02F80A68-B2E6-455E-8D4F-0BCE8D3D4B39}" destId="{34A29469-37C4-40DD-AF89-18CA320E9649}" srcOrd="2" destOrd="0" presId="urn:microsoft.com/office/officeart/2008/layout/HorizontalMultiLevelHierarchy"/>
    <dgm:cxn modelId="{4FF7843A-3670-4376-AB96-AE70AA87376E}" type="presParOf" srcId="{34A29469-37C4-40DD-AF89-18CA320E9649}" destId="{545AF0FD-049E-44B5-99A6-F8825C22CEF0}" srcOrd="0" destOrd="0" presId="urn:microsoft.com/office/officeart/2008/layout/HorizontalMultiLevelHierarchy"/>
    <dgm:cxn modelId="{7FFF434F-A001-4130-B0AC-6BA133D17F5D}" type="presParOf" srcId="{02F80A68-B2E6-455E-8D4F-0BCE8D3D4B39}" destId="{B06AB744-BB68-47C2-998C-898A5A18C200}" srcOrd="3" destOrd="0" presId="urn:microsoft.com/office/officeart/2008/layout/HorizontalMultiLevelHierarchy"/>
    <dgm:cxn modelId="{6C77ADE1-34F0-45FB-A20C-EC2494B70366}" type="presParOf" srcId="{B06AB744-BB68-47C2-998C-898A5A18C200}" destId="{4330ECE1-F0F4-40D0-85F6-178AB7D6C737}" srcOrd="0" destOrd="0" presId="urn:microsoft.com/office/officeart/2008/layout/HorizontalMultiLevelHierarchy"/>
    <dgm:cxn modelId="{20C4274C-30B8-4316-AC78-54CC113A5AE2}" type="presParOf" srcId="{B06AB744-BB68-47C2-998C-898A5A18C200}" destId="{4D661D76-8E9D-4144-BF22-C4835DA8972B}" srcOrd="1" destOrd="0" presId="urn:microsoft.com/office/officeart/2008/layout/HorizontalMultiLevelHierarchy"/>
    <dgm:cxn modelId="{29F9EEA6-114D-4EB3-8BDF-C7F522413814}" type="presParOf" srcId="{02F80A68-B2E6-455E-8D4F-0BCE8D3D4B39}" destId="{4B7D1E48-817F-465B-AC4D-B0B148A87638}" srcOrd="4" destOrd="0" presId="urn:microsoft.com/office/officeart/2008/layout/HorizontalMultiLevelHierarchy"/>
    <dgm:cxn modelId="{B1BE523C-051B-412E-9047-6AFB4C020B61}" type="presParOf" srcId="{4B7D1E48-817F-465B-AC4D-B0B148A87638}" destId="{8D751606-52A4-41A9-9A8D-5170040F3945}" srcOrd="0" destOrd="0" presId="urn:microsoft.com/office/officeart/2008/layout/HorizontalMultiLevelHierarchy"/>
    <dgm:cxn modelId="{DD35FA6C-46AC-48A7-8698-DA3E22E433CE}" type="presParOf" srcId="{02F80A68-B2E6-455E-8D4F-0BCE8D3D4B39}" destId="{F5F268B2-1B57-47C8-8B6F-0BF87F244E96}" srcOrd="5" destOrd="0" presId="urn:microsoft.com/office/officeart/2008/layout/HorizontalMultiLevelHierarchy"/>
    <dgm:cxn modelId="{F1C86508-FCC2-47F6-B8CC-DA83D589F986}" type="presParOf" srcId="{F5F268B2-1B57-47C8-8B6F-0BF87F244E96}" destId="{37123308-FA36-48EB-9486-286B790F7A6D}" srcOrd="0" destOrd="0" presId="urn:microsoft.com/office/officeart/2008/layout/HorizontalMultiLevelHierarchy"/>
    <dgm:cxn modelId="{96D442F7-D6E3-45E7-88FA-F345C0E4197C}" type="presParOf" srcId="{F5F268B2-1B57-47C8-8B6F-0BF87F244E96}" destId="{2FEE768C-AF01-4E7F-A405-DBD6EDA97A8B}" srcOrd="1" destOrd="0" presId="urn:microsoft.com/office/officeart/2008/layout/HorizontalMultiLevelHierarchy"/>
    <dgm:cxn modelId="{2EBB9D2A-E602-4FDA-9E25-7EF85C228FE5}" type="presParOf" srcId="{02F80A68-B2E6-455E-8D4F-0BCE8D3D4B39}" destId="{65FEC7F3-6514-492E-BF02-452F3E476F66}" srcOrd="6" destOrd="0" presId="urn:microsoft.com/office/officeart/2008/layout/HorizontalMultiLevelHierarchy"/>
    <dgm:cxn modelId="{FBB04AE5-6869-4C1B-A4EF-05E45DB372E1}" type="presParOf" srcId="{65FEC7F3-6514-492E-BF02-452F3E476F66}" destId="{80C30053-A16B-41BF-B8F1-130F91309B26}" srcOrd="0" destOrd="0" presId="urn:microsoft.com/office/officeart/2008/layout/HorizontalMultiLevelHierarchy"/>
    <dgm:cxn modelId="{763AAFF8-6856-4FE0-881B-A06862A97492}" type="presParOf" srcId="{02F80A68-B2E6-455E-8D4F-0BCE8D3D4B39}" destId="{87253914-53C9-4723-B08D-64CFDEAF89DA}" srcOrd="7" destOrd="0" presId="urn:microsoft.com/office/officeart/2008/layout/HorizontalMultiLevelHierarchy"/>
    <dgm:cxn modelId="{AC7262C0-E53A-4422-9F35-B376714D097D}" type="presParOf" srcId="{87253914-53C9-4723-B08D-64CFDEAF89DA}" destId="{70792E3E-985B-4CF6-8910-B996840B7BB3}" srcOrd="0" destOrd="0" presId="urn:microsoft.com/office/officeart/2008/layout/HorizontalMultiLevelHierarchy"/>
    <dgm:cxn modelId="{96963C97-FF11-4A8B-A1F9-4CADD8274BB7}" type="presParOf" srcId="{87253914-53C9-4723-B08D-64CFDEAF89DA}" destId="{8483A883-6205-43DD-95E2-B2DABA276718}" srcOrd="1" destOrd="0" presId="urn:microsoft.com/office/officeart/2008/layout/HorizontalMultiLevelHierarchy"/>
    <dgm:cxn modelId="{A4C6DEF2-F595-414B-8FA0-1F37147CAC25}" type="presParOf" srcId="{02F80A68-B2E6-455E-8D4F-0BCE8D3D4B39}" destId="{FA7DB93D-617F-4631-875E-E72E33E072F2}" srcOrd="8" destOrd="0" presId="urn:microsoft.com/office/officeart/2008/layout/HorizontalMultiLevelHierarchy"/>
    <dgm:cxn modelId="{18558295-FCAA-46A1-AC5E-222F2B595CDC}" type="presParOf" srcId="{FA7DB93D-617F-4631-875E-E72E33E072F2}" destId="{E07AEC51-6506-419B-9349-80EF1D901FA8}" srcOrd="0" destOrd="0" presId="urn:microsoft.com/office/officeart/2008/layout/HorizontalMultiLevelHierarchy"/>
    <dgm:cxn modelId="{02618826-542F-415F-9F17-FB9EB758A2F3}" type="presParOf" srcId="{02F80A68-B2E6-455E-8D4F-0BCE8D3D4B39}" destId="{E31BE4C6-90A7-483A-B92A-46E67DCEC9DD}" srcOrd="9" destOrd="0" presId="urn:microsoft.com/office/officeart/2008/layout/HorizontalMultiLevelHierarchy"/>
    <dgm:cxn modelId="{6A25F68B-BD1D-46F0-9C53-46D2D2A47710}" type="presParOf" srcId="{E31BE4C6-90A7-483A-B92A-46E67DCEC9DD}" destId="{AA0F5732-0A98-4CA9-8367-6F8676AC6428}" srcOrd="0" destOrd="0" presId="urn:microsoft.com/office/officeart/2008/layout/HorizontalMultiLevelHierarchy"/>
    <dgm:cxn modelId="{577B9EC7-C330-4CFA-9728-8F55941F49C0}" type="presParOf" srcId="{E31BE4C6-90A7-483A-B92A-46E67DCEC9DD}" destId="{C20AD1B8-FC93-4E94-95E9-E5182094DD43}" srcOrd="1" destOrd="0" presId="urn:microsoft.com/office/officeart/2008/layout/HorizontalMultiLevelHierarchy"/>
    <dgm:cxn modelId="{C395E408-9228-4859-AC2B-CCA4046A59E4}" type="presParOf" srcId="{3A3749F9-4652-4B41-87B0-67A27AEBC569}" destId="{AA3FBFAB-F48E-4894-9A4E-445EC0BC22C6}" srcOrd="2" destOrd="0" presId="urn:microsoft.com/office/officeart/2008/layout/HorizontalMultiLevelHierarchy"/>
    <dgm:cxn modelId="{44CDE032-86F9-48DC-B104-AC2D220D294A}" type="presParOf" srcId="{AA3FBFAB-F48E-4894-9A4E-445EC0BC22C6}" destId="{782FCDAE-0185-4587-8F65-7CD2DAB74BA1}" srcOrd="0" destOrd="0" presId="urn:microsoft.com/office/officeart/2008/layout/HorizontalMultiLevelHierarchy"/>
    <dgm:cxn modelId="{CE8D9F28-A86F-4374-A92A-5FBA232FB9F1}" type="presParOf" srcId="{3A3749F9-4652-4B41-87B0-67A27AEBC569}" destId="{22491BCF-EFA1-49F5-9E20-C60E19E55385}" srcOrd="3" destOrd="0" presId="urn:microsoft.com/office/officeart/2008/layout/HorizontalMultiLevelHierarchy"/>
    <dgm:cxn modelId="{FF5A395A-8080-4BB6-85A5-4D5C9664AE15}" type="presParOf" srcId="{22491BCF-EFA1-49F5-9E20-C60E19E55385}" destId="{C1D6244C-777F-4EFE-8865-3A5F43948CCC}" srcOrd="0" destOrd="0" presId="urn:microsoft.com/office/officeart/2008/layout/HorizontalMultiLevelHierarchy"/>
    <dgm:cxn modelId="{0FBD7794-1332-455F-90BA-A23B491C3A12}" type="presParOf" srcId="{22491BCF-EFA1-49F5-9E20-C60E19E55385}" destId="{4A1A976E-E9C8-4C42-A71D-0CBAC27A8881}" srcOrd="1" destOrd="0" presId="urn:microsoft.com/office/officeart/2008/layout/HorizontalMultiLevelHierarchy"/>
    <dgm:cxn modelId="{4C86149C-22DA-4B34-A5B3-701280C4E29E}" type="presParOf" srcId="{4A1A976E-E9C8-4C42-A71D-0CBAC27A8881}" destId="{C8FAAA85-0A60-46E0-85D2-8DDC283433C4}" srcOrd="0" destOrd="0" presId="urn:microsoft.com/office/officeart/2008/layout/HorizontalMultiLevelHierarchy"/>
    <dgm:cxn modelId="{70CDEB33-E306-45BF-8333-5EF3D6BE8548}" type="presParOf" srcId="{C8FAAA85-0A60-46E0-85D2-8DDC283433C4}" destId="{D415A7EB-C1F5-4EC4-90B6-42DD9F34DB59}" srcOrd="0" destOrd="0" presId="urn:microsoft.com/office/officeart/2008/layout/HorizontalMultiLevelHierarchy"/>
    <dgm:cxn modelId="{955F6D54-0A5B-4B05-84D1-EAD9E84C7A7C}" type="presParOf" srcId="{4A1A976E-E9C8-4C42-A71D-0CBAC27A8881}" destId="{E7EB78BE-8E79-4EC2-8732-B622ACCAAC95}" srcOrd="1" destOrd="0" presId="urn:microsoft.com/office/officeart/2008/layout/HorizontalMultiLevelHierarchy"/>
    <dgm:cxn modelId="{95F7BBC1-CA9A-4D88-82BA-5937EA21D07B}" type="presParOf" srcId="{E7EB78BE-8E79-4EC2-8732-B622ACCAAC95}" destId="{102B32B8-ABBD-4AF3-A1A7-16354055B104}" srcOrd="0" destOrd="0" presId="urn:microsoft.com/office/officeart/2008/layout/HorizontalMultiLevelHierarchy"/>
    <dgm:cxn modelId="{4A27F069-6A34-4C89-A059-70917EA1B0A8}" type="presParOf" srcId="{E7EB78BE-8E79-4EC2-8732-B622ACCAAC95}" destId="{D7A09C71-FC2A-48F6-9CE4-3B7181C4A8FE}" srcOrd="1" destOrd="0" presId="urn:microsoft.com/office/officeart/2008/layout/HorizontalMultiLevelHierarchy"/>
    <dgm:cxn modelId="{FF8CF54B-FDFE-47AE-A16A-21B28C5B723F}" type="presParOf" srcId="{3A3749F9-4652-4B41-87B0-67A27AEBC569}" destId="{AB478AB7-B0F5-44D8-9ACA-DBA57909D016}" srcOrd="4" destOrd="0" presId="urn:microsoft.com/office/officeart/2008/layout/HorizontalMultiLevelHierarchy"/>
    <dgm:cxn modelId="{627C402D-790A-4D11-AFAD-F5C2C46F811F}" type="presParOf" srcId="{AB478AB7-B0F5-44D8-9ACA-DBA57909D016}" destId="{229609CD-1280-4C89-8833-25152B7D0727}" srcOrd="0" destOrd="0" presId="urn:microsoft.com/office/officeart/2008/layout/HorizontalMultiLevelHierarchy"/>
    <dgm:cxn modelId="{C8DC3671-ADB0-46C3-AC10-FF0161926E98}" type="presParOf" srcId="{3A3749F9-4652-4B41-87B0-67A27AEBC569}" destId="{B87AFF56-D878-4A3F-9DD6-350116C4A4BB}" srcOrd="5" destOrd="0" presId="urn:microsoft.com/office/officeart/2008/layout/HorizontalMultiLevelHierarchy"/>
    <dgm:cxn modelId="{68FA9EEA-5AE0-4C72-AF70-D92F6CEBD585}" type="presParOf" srcId="{B87AFF56-D878-4A3F-9DD6-350116C4A4BB}" destId="{2CEF3744-5802-4C37-ACCC-63847C3841EA}" srcOrd="0" destOrd="0" presId="urn:microsoft.com/office/officeart/2008/layout/HorizontalMultiLevelHierarchy"/>
    <dgm:cxn modelId="{95146616-ED3E-4A73-A795-BCA15FEDE1DE}" type="presParOf" srcId="{B87AFF56-D878-4A3F-9DD6-350116C4A4BB}" destId="{ECCDCC35-1805-4485-9431-BEBCE8AF6313}" srcOrd="1" destOrd="0" presId="urn:microsoft.com/office/officeart/2008/layout/HorizontalMultiLevelHierarchy"/>
    <dgm:cxn modelId="{576984DF-1AB3-48AE-BB64-B30129E77A81}" type="presParOf" srcId="{ECCDCC35-1805-4485-9431-BEBCE8AF6313}" destId="{9BEE41B3-D129-4F89-BF22-5F015AE7E4E2}" srcOrd="0" destOrd="0" presId="urn:microsoft.com/office/officeart/2008/layout/HorizontalMultiLevelHierarchy"/>
    <dgm:cxn modelId="{C3CF76FE-8759-41B2-A365-F671929E8B04}" type="presParOf" srcId="{9BEE41B3-D129-4F89-BF22-5F015AE7E4E2}" destId="{DCA1806A-8FD8-47E4-9C78-444D8A18CFCB}" srcOrd="0" destOrd="0" presId="urn:microsoft.com/office/officeart/2008/layout/HorizontalMultiLevelHierarchy"/>
    <dgm:cxn modelId="{C3E186C7-E7E8-4853-99AA-437B7B3A617D}" type="presParOf" srcId="{ECCDCC35-1805-4485-9431-BEBCE8AF6313}" destId="{02E27E45-D5A2-479E-B705-7CF13CDD094D}" srcOrd="1" destOrd="0" presId="urn:microsoft.com/office/officeart/2008/layout/HorizontalMultiLevelHierarchy"/>
    <dgm:cxn modelId="{9E3A5CAA-7DD0-4AE0-A067-61E6AB56A401}" type="presParOf" srcId="{02E27E45-D5A2-479E-B705-7CF13CDD094D}" destId="{27BC5659-DFE0-4B41-A93D-3D62832ED832}" srcOrd="0" destOrd="0" presId="urn:microsoft.com/office/officeart/2008/layout/HorizontalMultiLevelHierarchy"/>
    <dgm:cxn modelId="{7C06BCB8-C8A9-4102-B388-92FFE8D4C036}" type="presParOf" srcId="{02E27E45-D5A2-479E-B705-7CF13CDD094D}" destId="{144DAEEC-0B6B-4B6C-BF7B-E8E5E3B799CC}" srcOrd="1" destOrd="0" presId="urn:microsoft.com/office/officeart/2008/layout/HorizontalMultiLevelHierarchy"/>
    <dgm:cxn modelId="{67F353F8-10B1-49FF-8C59-49AD5F69E8EF}" type="presParOf" srcId="{ECCDCC35-1805-4485-9431-BEBCE8AF6313}" destId="{68463B4A-7D44-451E-A122-C1FA51A9DA16}" srcOrd="2" destOrd="0" presId="urn:microsoft.com/office/officeart/2008/layout/HorizontalMultiLevelHierarchy"/>
    <dgm:cxn modelId="{AA997BFE-43F0-4B21-97C0-953FE6B54F01}" type="presParOf" srcId="{68463B4A-7D44-451E-A122-C1FA51A9DA16}" destId="{676DE2BD-244E-4B43-AA75-7BE9F2725397}" srcOrd="0" destOrd="0" presId="urn:microsoft.com/office/officeart/2008/layout/HorizontalMultiLevelHierarchy"/>
    <dgm:cxn modelId="{79751112-0B0D-4260-BC51-CCC786F45E24}" type="presParOf" srcId="{ECCDCC35-1805-4485-9431-BEBCE8AF6313}" destId="{C671614D-769F-4A99-8ECE-E8BBB7201CED}" srcOrd="3" destOrd="0" presId="urn:microsoft.com/office/officeart/2008/layout/HorizontalMultiLevelHierarchy"/>
    <dgm:cxn modelId="{C341EB92-6413-40C7-8304-ED2463EFF367}" type="presParOf" srcId="{C671614D-769F-4A99-8ECE-E8BBB7201CED}" destId="{9535E006-A4DB-4995-B451-5BF3B1F50036}" srcOrd="0" destOrd="0" presId="urn:microsoft.com/office/officeart/2008/layout/HorizontalMultiLevelHierarchy"/>
    <dgm:cxn modelId="{50E07D47-3383-4BC3-A4D4-6034142D45BD}" type="presParOf" srcId="{C671614D-769F-4A99-8ECE-E8BBB7201CED}" destId="{CF68C548-DD77-40F0-AF5D-E3053B37A88F}" srcOrd="1" destOrd="0" presId="urn:microsoft.com/office/officeart/2008/layout/HorizontalMultiLevelHierarchy"/>
    <dgm:cxn modelId="{06F74E88-96F8-4C6A-963E-B90ED0731349}" type="presParOf" srcId="{3A3749F9-4652-4B41-87B0-67A27AEBC569}" destId="{C0549958-C0D7-4734-B285-167449E3EF2B}" srcOrd="6" destOrd="0" presId="urn:microsoft.com/office/officeart/2008/layout/HorizontalMultiLevelHierarchy"/>
    <dgm:cxn modelId="{535AAE0A-F9A2-4EBA-A2BC-051EE5BBDEC3}" type="presParOf" srcId="{C0549958-C0D7-4734-B285-167449E3EF2B}" destId="{43E45302-320B-42B9-8045-AE9D80CEE23C}" srcOrd="0" destOrd="0" presId="urn:microsoft.com/office/officeart/2008/layout/HorizontalMultiLevelHierarchy"/>
    <dgm:cxn modelId="{FABDB87B-0974-45FD-A7FD-8A2B1E1C390E}" type="presParOf" srcId="{3A3749F9-4652-4B41-87B0-67A27AEBC569}" destId="{ACA7CA68-8A0A-41E6-A5B6-DD12D050D595}" srcOrd="7" destOrd="0" presId="urn:microsoft.com/office/officeart/2008/layout/HorizontalMultiLevelHierarchy"/>
    <dgm:cxn modelId="{75956AAA-39A1-42A2-8F54-568076051B15}" type="presParOf" srcId="{ACA7CA68-8A0A-41E6-A5B6-DD12D050D595}" destId="{0737CD36-67D1-4E58-AE34-CE324200677A}" srcOrd="0" destOrd="0" presId="urn:microsoft.com/office/officeart/2008/layout/HorizontalMultiLevelHierarchy"/>
    <dgm:cxn modelId="{3A7CD6F5-1EB6-492A-820D-778ADE1F4726}" type="presParOf" srcId="{ACA7CA68-8A0A-41E6-A5B6-DD12D050D595}" destId="{3976213C-F01E-48B6-A7DC-540618B5AD21}" srcOrd="1" destOrd="0" presId="urn:microsoft.com/office/officeart/2008/layout/HorizontalMultiLevelHierarchy"/>
    <dgm:cxn modelId="{CA51D5B5-9CF1-4A82-8CB3-F1702C7B41DE}" type="presParOf" srcId="{3976213C-F01E-48B6-A7DC-540618B5AD21}" destId="{C261FBE6-88BF-4329-9526-914872454D2C}" srcOrd="0" destOrd="0" presId="urn:microsoft.com/office/officeart/2008/layout/HorizontalMultiLevelHierarchy"/>
    <dgm:cxn modelId="{11AD9C4C-BD5F-4A9F-B1A7-758FAA65D750}" type="presParOf" srcId="{C261FBE6-88BF-4329-9526-914872454D2C}" destId="{615C08A8-B19A-44EB-A167-77E4EC2E0A6B}" srcOrd="0" destOrd="0" presId="urn:microsoft.com/office/officeart/2008/layout/HorizontalMultiLevelHierarchy"/>
    <dgm:cxn modelId="{25603A63-6857-4EB1-B87F-6C655E94A382}" type="presParOf" srcId="{3976213C-F01E-48B6-A7DC-540618B5AD21}" destId="{12548206-331D-433A-BAF0-49BBBF276C4A}" srcOrd="1" destOrd="0" presId="urn:microsoft.com/office/officeart/2008/layout/HorizontalMultiLevelHierarchy"/>
    <dgm:cxn modelId="{BC01422A-0B6C-4346-8F34-FEDB0AD308E7}" type="presParOf" srcId="{12548206-331D-433A-BAF0-49BBBF276C4A}" destId="{7B0C012A-5D93-4F0D-8468-6950324EAA9C}" srcOrd="0" destOrd="0" presId="urn:microsoft.com/office/officeart/2008/layout/HorizontalMultiLevelHierarchy"/>
    <dgm:cxn modelId="{FE07687B-82FC-4FE2-B7E4-5E70D533DF54}" type="presParOf" srcId="{12548206-331D-433A-BAF0-49BBBF276C4A}" destId="{CE7118F1-7247-42D7-B720-0862319A05DB}" srcOrd="1" destOrd="0" presId="urn:microsoft.com/office/officeart/2008/layout/HorizontalMultiLevelHierarchy"/>
    <dgm:cxn modelId="{966F141F-7823-4920-A846-85E104D4C394}" type="presParOf" srcId="{3976213C-F01E-48B6-A7DC-540618B5AD21}" destId="{4BA59F0C-37D8-4678-A656-9ADC349A1059}" srcOrd="2" destOrd="0" presId="urn:microsoft.com/office/officeart/2008/layout/HorizontalMultiLevelHierarchy"/>
    <dgm:cxn modelId="{ABA40BEA-3766-426E-A1A9-165B6F73DD94}" type="presParOf" srcId="{4BA59F0C-37D8-4678-A656-9ADC349A1059}" destId="{D863AAE1-2FD7-4F7B-8B3F-DB3419768A18}" srcOrd="0" destOrd="0" presId="urn:microsoft.com/office/officeart/2008/layout/HorizontalMultiLevelHierarchy"/>
    <dgm:cxn modelId="{0F1DADFB-B1A7-467D-8D95-F2DAC55A3804}" type="presParOf" srcId="{3976213C-F01E-48B6-A7DC-540618B5AD21}" destId="{2D09791B-A5C9-4ABB-8B16-B78BDFB9B002}" srcOrd="3" destOrd="0" presId="urn:microsoft.com/office/officeart/2008/layout/HorizontalMultiLevelHierarchy"/>
    <dgm:cxn modelId="{D7099A01-256F-492D-902A-9142E1E52952}" type="presParOf" srcId="{2D09791B-A5C9-4ABB-8B16-B78BDFB9B002}" destId="{9808C5B4-8D29-42C9-B737-06377246B326}" srcOrd="0" destOrd="0" presId="urn:microsoft.com/office/officeart/2008/layout/HorizontalMultiLevelHierarchy"/>
    <dgm:cxn modelId="{BCF9A75E-5F27-4A2F-9DE3-88F7C4018791}" type="presParOf" srcId="{2D09791B-A5C9-4ABB-8B16-B78BDFB9B002}" destId="{6F70343A-CB33-467C-AAF5-2AC5F2594C9C}" srcOrd="1" destOrd="0" presId="urn:microsoft.com/office/officeart/2008/layout/HorizontalMultiLevelHierarchy"/>
    <dgm:cxn modelId="{598AA29E-3C32-4B69-B0AE-31A291B7F80E}" type="presParOf" srcId="{3A3749F9-4652-4B41-87B0-67A27AEBC569}" destId="{10013F09-6294-4971-A432-C7FC4A477B91}" srcOrd="8" destOrd="0" presId="urn:microsoft.com/office/officeart/2008/layout/HorizontalMultiLevelHierarchy"/>
    <dgm:cxn modelId="{487D89CE-D03D-4D9E-9934-1E7066433E29}" type="presParOf" srcId="{10013F09-6294-4971-A432-C7FC4A477B91}" destId="{2CDAB756-6345-4FA5-B1CF-D85FCA23FA56}" srcOrd="0" destOrd="0" presId="urn:microsoft.com/office/officeart/2008/layout/HorizontalMultiLevelHierarchy"/>
    <dgm:cxn modelId="{157742F1-1F24-4DFB-8089-23C68F2ADF3E}" type="presParOf" srcId="{3A3749F9-4652-4B41-87B0-67A27AEBC569}" destId="{EF3CF4FA-37CA-464C-9BA4-987E1F8389FD}" srcOrd="9" destOrd="0" presId="urn:microsoft.com/office/officeart/2008/layout/HorizontalMultiLevelHierarchy"/>
    <dgm:cxn modelId="{3456AD94-F5FB-4373-B1E1-DCE85B65E871}" type="presParOf" srcId="{EF3CF4FA-37CA-464C-9BA4-987E1F8389FD}" destId="{B3645E29-B89A-47C4-8E7B-2A9F1A3C7666}" srcOrd="0" destOrd="0" presId="urn:microsoft.com/office/officeart/2008/layout/HorizontalMultiLevelHierarchy"/>
    <dgm:cxn modelId="{EE6E7F6E-3B4B-443D-A46B-AA88D391AAF1}" type="presParOf" srcId="{EF3CF4FA-37CA-464C-9BA4-987E1F8389FD}" destId="{4A47B9DD-5A53-4ADD-B31F-5255349AFDCC}" srcOrd="1" destOrd="0" presId="urn:microsoft.com/office/officeart/2008/layout/HorizontalMultiLevelHierarchy"/>
    <dgm:cxn modelId="{E1B006CB-B05B-48BF-AE19-20CE31ABD449}" type="presParOf" srcId="{4A47B9DD-5A53-4ADD-B31F-5255349AFDCC}" destId="{15EF40C6-3632-4615-9CC9-5B5BF562CDCE}" srcOrd="0" destOrd="0" presId="urn:microsoft.com/office/officeart/2008/layout/HorizontalMultiLevelHierarchy"/>
    <dgm:cxn modelId="{C48C9E40-DD1F-4B19-AA04-EC318F0795AD}" type="presParOf" srcId="{15EF40C6-3632-4615-9CC9-5B5BF562CDCE}" destId="{9A3E56B3-72DB-4354-ADE1-51117ED54078}" srcOrd="0" destOrd="0" presId="urn:microsoft.com/office/officeart/2008/layout/HorizontalMultiLevelHierarchy"/>
    <dgm:cxn modelId="{F5599793-CB7D-4EDB-8DC5-65AFB3CC5BEF}" type="presParOf" srcId="{4A47B9DD-5A53-4ADD-B31F-5255349AFDCC}" destId="{CAE75A7A-9D79-4F6F-82F9-7687BAB02F3E}" srcOrd="1" destOrd="0" presId="urn:microsoft.com/office/officeart/2008/layout/HorizontalMultiLevelHierarchy"/>
    <dgm:cxn modelId="{D8676611-CDAE-4BFB-B133-A3416811F1A4}" type="presParOf" srcId="{CAE75A7A-9D79-4F6F-82F9-7687BAB02F3E}" destId="{DD23752A-D85A-4BD5-836E-1F4BB3699828}" srcOrd="0" destOrd="0" presId="urn:microsoft.com/office/officeart/2008/layout/HorizontalMultiLevelHierarchy"/>
    <dgm:cxn modelId="{D31661CB-500D-4FAB-9146-D6053C064E68}" type="presParOf" srcId="{CAE75A7A-9D79-4F6F-82F9-7687BAB02F3E}" destId="{FE69B9C0-2FE6-4AF6-8353-9051D5F2C647}" srcOrd="1" destOrd="0" presId="urn:microsoft.com/office/officeart/2008/layout/HorizontalMultiLevelHierarchy"/>
    <dgm:cxn modelId="{7AF54930-D522-45FB-9914-51EDFFE9D2FC}" type="presParOf" srcId="{3A3749F9-4652-4B41-87B0-67A27AEBC569}" destId="{0533920B-F57C-4F71-BA9B-C12DDAB8A66D}" srcOrd="10" destOrd="0" presId="urn:microsoft.com/office/officeart/2008/layout/HorizontalMultiLevelHierarchy"/>
    <dgm:cxn modelId="{CC71AC9E-1E59-4D55-A733-C2492AC12434}" type="presParOf" srcId="{0533920B-F57C-4F71-BA9B-C12DDAB8A66D}" destId="{4E868D01-0694-4FFA-8FEB-ECC7590B8ADF}" srcOrd="0" destOrd="0" presId="urn:microsoft.com/office/officeart/2008/layout/HorizontalMultiLevelHierarchy"/>
    <dgm:cxn modelId="{ACE34E10-95E1-4E90-8244-10A10AE507B6}" type="presParOf" srcId="{3A3749F9-4652-4B41-87B0-67A27AEBC569}" destId="{3DB94DA0-BA63-4FA2-8AE4-DA2D991020BF}" srcOrd="11" destOrd="0" presId="urn:microsoft.com/office/officeart/2008/layout/HorizontalMultiLevelHierarchy"/>
    <dgm:cxn modelId="{84B5374D-1A83-4800-83B9-3CD3A0193C31}" type="presParOf" srcId="{3DB94DA0-BA63-4FA2-8AE4-DA2D991020BF}" destId="{FC963944-BDBE-4FB2-8E68-7A6280819393}" srcOrd="0" destOrd="0" presId="urn:microsoft.com/office/officeart/2008/layout/HorizontalMultiLevelHierarchy"/>
    <dgm:cxn modelId="{554BDC61-516B-4021-B3C3-0B6C62CADAEE}" type="presParOf" srcId="{3DB94DA0-BA63-4FA2-8AE4-DA2D991020BF}" destId="{0B83FB83-DE81-4425-B38F-52C883666471}" srcOrd="1" destOrd="0" presId="urn:microsoft.com/office/officeart/2008/layout/HorizontalMultiLevelHierarchy"/>
    <dgm:cxn modelId="{75CD55DC-51FD-4A6D-B6CB-203EC579C3D1}" type="presParOf" srcId="{0B83FB83-DE81-4425-B38F-52C883666471}" destId="{8AFCFB1F-819D-45A6-A69C-C156C19F20A1}" srcOrd="0" destOrd="0" presId="urn:microsoft.com/office/officeart/2008/layout/HorizontalMultiLevelHierarchy"/>
    <dgm:cxn modelId="{C789904F-03E2-4A92-9BA1-A3CE0AD41197}" type="presParOf" srcId="{8AFCFB1F-819D-45A6-A69C-C156C19F20A1}" destId="{7D5696A7-6945-4E05-9BAC-366071A49389}" srcOrd="0" destOrd="0" presId="urn:microsoft.com/office/officeart/2008/layout/HorizontalMultiLevelHierarchy"/>
    <dgm:cxn modelId="{75BD561B-974B-45BB-B0FA-4E88D74B96B7}" type="presParOf" srcId="{0B83FB83-DE81-4425-B38F-52C883666471}" destId="{8ABB327A-2EF4-4B9E-AD06-631D8EE272E7}" srcOrd="1" destOrd="0" presId="urn:microsoft.com/office/officeart/2008/layout/HorizontalMultiLevelHierarchy"/>
    <dgm:cxn modelId="{D4B951C6-5760-4A75-A0FD-7FF486E22452}" type="presParOf" srcId="{8ABB327A-2EF4-4B9E-AD06-631D8EE272E7}" destId="{B396D851-63C3-4A43-9B17-F5BCA05D7D15}" srcOrd="0" destOrd="0" presId="urn:microsoft.com/office/officeart/2008/layout/HorizontalMultiLevelHierarchy"/>
    <dgm:cxn modelId="{539C823F-DCB5-465E-A3D5-51CF42954461}" type="presParOf" srcId="{8ABB327A-2EF4-4B9E-AD06-631D8EE272E7}" destId="{434C18F0-78AF-4A08-B080-4EE2F092B5D5}" srcOrd="1" destOrd="0" presId="urn:microsoft.com/office/officeart/2008/layout/HorizontalMultiLevelHierarchy"/>
    <dgm:cxn modelId="{B436D984-F56C-4A19-B533-052A9878CBB4}" type="presParOf" srcId="{0B83FB83-DE81-4425-B38F-52C883666471}" destId="{1EEC2296-A0DB-444D-A8A0-91090199EB20}" srcOrd="2" destOrd="0" presId="urn:microsoft.com/office/officeart/2008/layout/HorizontalMultiLevelHierarchy"/>
    <dgm:cxn modelId="{18ABFD2A-6085-42FF-885B-5405528A25F7}" type="presParOf" srcId="{1EEC2296-A0DB-444D-A8A0-91090199EB20}" destId="{DCDD157E-7E5E-4B02-98D2-EE67DCF78DC1}" srcOrd="0" destOrd="0" presId="urn:microsoft.com/office/officeart/2008/layout/HorizontalMultiLevelHierarchy"/>
    <dgm:cxn modelId="{1A079ED2-1BCE-4EEA-81D5-6D55215338EF}" type="presParOf" srcId="{0B83FB83-DE81-4425-B38F-52C883666471}" destId="{E92E1AD2-3F4C-4BA1-9602-9290AAC8849D}" srcOrd="3" destOrd="0" presId="urn:microsoft.com/office/officeart/2008/layout/HorizontalMultiLevelHierarchy"/>
    <dgm:cxn modelId="{B5C1528C-CC03-410C-8340-C7046A1A8B7D}" type="presParOf" srcId="{E92E1AD2-3F4C-4BA1-9602-9290AAC8849D}" destId="{F27BAA2D-FA40-4227-8637-8EC9CC7B969F}" srcOrd="0" destOrd="0" presId="urn:microsoft.com/office/officeart/2008/layout/HorizontalMultiLevelHierarchy"/>
    <dgm:cxn modelId="{77F7B7D7-9F42-48E1-ACAD-E83B034DEF04}" type="presParOf" srcId="{E92E1AD2-3F4C-4BA1-9602-9290AAC8849D}" destId="{D908D899-25AA-40E9-98CB-24515F7FFC52}" srcOrd="1" destOrd="0" presId="urn:microsoft.com/office/officeart/2008/layout/HorizontalMultiLevelHierarchy"/>
    <dgm:cxn modelId="{4C21AC80-ECEB-4FD4-A30D-5115AEB2C145}" type="presParOf" srcId="{0B83FB83-DE81-4425-B38F-52C883666471}" destId="{91EC878E-FD2D-4F76-B991-1628F8683914}" srcOrd="4" destOrd="0" presId="urn:microsoft.com/office/officeart/2008/layout/HorizontalMultiLevelHierarchy"/>
    <dgm:cxn modelId="{DADF968F-2DC6-4FF6-AEA4-810B38C2C79C}" type="presParOf" srcId="{91EC878E-FD2D-4F76-B991-1628F8683914}" destId="{19509E2C-BB5D-4784-9509-EEFD1E7C3C41}" srcOrd="0" destOrd="0" presId="urn:microsoft.com/office/officeart/2008/layout/HorizontalMultiLevelHierarchy"/>
    <dgm:cxn modelId="{AE16996E-2F0F-4C8B-8153-F2F1FFBB6BBF}" type="presParOf" srcId="{0B83FB83-DE81-4425-B38F-52C883666471}" destId="{CD274F23-7E80-4E6A-9AA0-41DA08C5304F}" srcOrd="5" destOrd="0" presId="urn:microsoft.com/office/officeart/2008/layout/HorizontalMultiLevelHierarchy"/>
    <dgm:cxn modelId="{124069D4-C9C0-459A-BF48-FCE0B1BF6E30}" type="presParOf" srcId="{CD274F23-7E80-4E6A-9AA0-41DA08C5304F}" destId="{B3188401-A9D4-4EC0-8E39-E4188EDDF95A}" srcOrd="0" destOrd="0" presId="urn:microsoft.com/office/officeart/2008/layout/HorizontalMultiLevelHierarchy"/>
    <dgm:cxn modelId="{BCEF9321-43E5-4648-85E3-05E1B0052720}"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自查总结</a:t>
          </a:r>
          <a:endParaRPr lang="en-US" altLang="zh-CN" sz="1600" dirty="0" smtClean="0">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自查方法</a:t>
          </a:r>
          <a:endParaRPr lang="en-US" altLang="zh-CN" sz="1600" dirty="0" smtClean="0">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自查处置</a:t>
          </a:r>
          <a:endParaRPr lang="en-US" altLang="zh-CN" sz="1600" dirty="0" smtClean="0">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基层指导</a:t>
          </a:r>
          <a:endParaRPr lang="en-US" altLang="zh-CN" sz="1600" dirty="0" smtClean="0">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隐患整改</a:t>
          </a:r>
          <a:endParaRPr lang="en-US" altLang="zh-CN" sz="1600" dirty="0" smtClean="0">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违法处理</a:t>
          </a:r>
          <a:endParaRPr lang="en-US" altLang="zh-CN" sz="1600" dirty="0" smtClean="0">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留存备查</a:t>
          </a:r>
          <a:endParaRPr lang="en-US" altLang="zh-CN" sz="1600" dirty="0" smtClean="0">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自查分类</a:t>
          </a:r>
          <a:endParaRPr lang="en-US" altLang="zh-CN" sz="1600" dirty="0" smtClean="0">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BCD01723-03C0-4F73-906A-6937F130B388}" type="presOf" srcId="{BF122EAC-738E-4A7D-9C1D-A32CF9E3BD36}" destId="{AA0F5732-0A98-4CA9-8367-6F8676AC6428}" srcOrd="0" destOrd="0" presId="urn:microsoft.com/office/officeart/2008/layout/HorizontalMultiLevelHierarchy"/>
    <dgm:cxn modelId="{BB952078-5E93-4B79-B5E9-A0BD577853AD}" type="presOf" srcId="{27D815D0-CC38-4BAF-858C-650CBD66E378}" destId="{4330ECE1-F0F4-40D0-85F6-178AB7D6C737}" srcOrd="0" destOrd="0" presId="urn:microsoft.com/office/officeart/2008/layout/HorizontalMultiLevelHierarchy"/>
    <dgm:cxn modelId="{3601364D-0DAE-48E4-8CA0-57C81FC2EC45}" srcId="{60A0BD62-C5A7-4A4B-BA44-1634BF2B1471}" destId="{0C56B96F-A3A9-46EA-9BFA-02ECD86E9605}" srcOrd="1" destOrd="0" parTransId="{5A71D694-11CA-4F30-BA1F-A77AB3EBF01D}" sibTransId="{D56781BC-78C9-490F-950F-73117AE5334B}"/>
    <dgm:cxn modelId="{2162FA2F-D81C-46BA-B471-727398B7E3F9}" type="presOf" srcId="{8DC962E9-60C0-480B-B759-B950657BFF71}" destId="{C261FBE6-88BF-4329-9526-914872454D2C}" srcOrd="0" destOrd="0" presId="urn:microsoft.com/office/officeart/2008/layout/HorizontalMultiLevelHierarchy"/>
    <dgm:cxn modelId="{8C070606-53A2-4F1B-B645-F359CFB47E04}" type="presOf" srcId="{6652A56B-22E7-49C6-AB08-5091D4658DB8}" destId="{B3645E29-B89A-47C4-8E7B-2A9F1A3C7666}" srcOrd="0" destOrd="0" presId="urn:microsoft.com/office/officeart/2008/layout/HorizontalMultiLevelHierarchy"/>
    <dgm:cxn modelId="{623C20C6-A8B9-4DEA-888F-1C8A005BF7E9}" type="presOf" srcId="{495C3493-FE13-47B3-8143-124E25D2D592}" destId="{8AFCFB1F-819D-45A6-A69C-C156C19F20A1}" srcOrd="0" destOrd="0" presId="urn:microsoft.com/office/officeart/2008/layout/HorizontalMultiLevelHierarchy"/>
    <dgm:cxn modelId="{6B55C645-B244-4499-A037-8D9691C4158C}" type="presOf" srcId="{CF2E5B46-08F7-4F6D-8E4C-880A989C1FB2}" destId="{D415A7EB-C1F5-4EC4-90B6-42DD9F34DB59}" srcOrd="1" destOrd="0" presId="urn:microsoft.com/office/officeart/2008/layout/HorizontalMultiLevelHierarchy"/>
    <dgm:cxn modelId="{745E29D3-AAF1-46A5-B72D-908DC8464757}" type="presOf" srcId="{E01421DF-0AFF-4E8C-BF1D-1D1C6354AF62}" destId="{B3188401-A9D4-4EC0-8E39-E4188EDDF95A}" srcOrd="0"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A9F40A73-D1A6-4F77-B425-4C7000180B46}" type="presOf" srcId="{1B1DDE9E-C6B9-4500-B12E-7FE808CCB800}" destId="{9808C5B4-8D29-42C9-B737-06377246B326}" srcOrd="0" destOrd="0" presId="urn:microsoft.com/office/officeart/2008/layout/HorizontalMultiLevelHierarchy"/>
    <dgm:cxn modelId="{438D8F34-758D-4670-83EA-E8581BD93BEA}" type="presOf" srcId="{86390FF6-7D87-43A4-92DC-6B628F9F92B7}" destId="{9BEE41B3-D129-4F89-BF22-5F015AE7E4E2}" srcOrd="0" destOrd="0" presId="urn:microsoft.com/office/officeart/2008/layout/HorizontalMultiLevelHierarchy"/>
    <dgm:cxn modelId="{56E9A3DD-EAFB-4D12-B5EB-1C3B2A3B3426}" type="presOf" srcId="{0DD37289-2A38-4215-B70F-DC76AED8BC28}" destId="{B396D851-63C3-4A43-9B17-F5BCA05D7D15}" srcOrd="0"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93D26BC8-DEB5-4DFE-BE64-DCB2AC45CD56}" type="presOf" srcId="{0F67A298-D1B4-4605-B896-AC4D5848A800}" destId="{676DE2BD-244E-4B43-AA75-7BE9F2725397}" srcOrd="1" destOrd="0" presId="urn:microsoft.com/office/officeart/2008/layout/HorizontalMultiLevelHierarchy"/>
    <dgm:cxn modelId="{92F1BB44-AADD-4380-BA02-C5AABA23FFAD}" type="presOf" srcId="{495C3493-FE13-47B3-8143-124E25D2D592}" destId="{7D5696A7-6945-4E05-9BAC-366071A49389}" srcOrd="1" destOrd="0" presId="urn:microsoft.com/office/officeart/2008/layout/HorizontalMultiLevelHierarchy"/>
    <dgm:cxn modelId="{BCF79BEE-2D7D-47EB-99AF-53C83CBBA9FC}" type="presOf" srcId="{1B3AC5B5-287B-471E-9FC0-471EE76171CA}" destId="{E1721A4D-A672-407D-89E5-F49909F80D84}" srcOrd="1"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703F2A55-EBF8-4245-8D1E-22AFD2A32B0F}" type="presOf" srcId="{DDB8CE4F-CE76-4A1C-BE59-A3BDD44246A5}" destId="{4B7D1E48-817F-465B-AC4D-B0B148A87638}" srcOrd="0" destOrd="0" presId="urn:microsoft.com/office/officeart/2008/layout/HorizontalMultiLevelHierarchy"/>
    <dgm:cxn modelId="{8B926DB5-C1D2-4EA1-98A1-2DA887617F92}" type="presOf" srcId="{821E8137-8BB5-4C03-B620-03402AE9D110}" destId="{1EEC2296-A0DB-444D-A8A0-91090199EB20}" srcOrd="0" destOrd="0" presId="urn:microsoft.com/office/officeart/2008/layout/HorizontalMultiLevelHierarchy"/>
    <dgm:cxn modelId="{8276FA89-4D71-4861-A687-243DA20EE4CB}" type="presOf" srcId="{6438E92B-387C-48B2-A9F0-525C7CA41205}" destId="{91EC878E-FD2D-4F76-B991-1628F8683914}" srcOrd="0"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0EB05457-F679-414D-AC91-87AE305FC67D}" type="presOf" srcId="{1CF24E2F-AD82-4120-AA93-5B14B6DBD7D1}" destId="{C0549958-C0D7-4734-B285-167449E3EF2B}" srcOrd="0" destOrd="0" presId="urn:microsoft.com/office/officeart/2008/layout/HorizontalMultiLevelHierarchy"/>
    <dgm:cxn modelId="{B5495D2B-FBB5-49B3-A83F-56A25665B78B}" type="presOf" srcId="{C27A2B4A-B09C-40F8-B589-878DB71AA82B}" destId="{80C30053-A16B-41BF-B8F1-130F91309B26}" srcOrd="1" destOrd="0" presId="urn:microsoft.com/office/officeart/2008/layout/HorizontalMultiLevelHierarchy"/>
    <dgm:cxn modelId="{3F1831B7-09DF-4D4F-AECD-498488876717}" type="presOf" srcId="{7551CD56-536E-4895-9CF2-2756481726B4}" destId="{9535E006-A4DB-4995-B451-5BF3B1F50036}" srcOrd="0" destOrd="0" presId="urn:microsoft.com/office/officeart/2008/layout/HorizontalMultiLevelHierarchy"/>
    <dgm:cxn modelId="{42B78377-EDFF-456A-A708-D2741F8A0099}" type="presOf" srcId="{0FB91FCC-FD52-41C2-B761-AE011C16C554}" destId="{6CAD1BDC-6E2D-4FBC-B4C1-B878349B8E0C}" srcOrd="1" destOrd="0" presId="urn:microsoft.com/office/officeart/2008/layout/HorizontalMultiLevelHierarchy"/>
    <dgm:cxn modelId="{4E736F4A-8BF4-4E4D-BC56-B6DEAFB3AF11}" type="presOf" srcId="{17DBC74D-5B20-4694-A67B-C2C03A26B186}" destId="{7B0C012A-5D93-4F0D-8468-6950324EAA9C}" srcOrd="0" destOrd="0" presId="urn:microsoft.com/office/officeart/2008/layout/HorizontalMultiLevelHierarchy"/>
    <dgm:cxn modelId="{5A1666E0-7323-4D57-B08E-3D8C37E0ED43}" srcId="{60A0BD62-C5A7-4A4B-BA44-1634BF2B1471}" destId="{20401A3F-37A4-4290-8E80-8086A65D45D8}" srcOrd="5" destOrd="0" parTransId="{8F4BE84B-D3BC-4822-92D4-D4EFC9F18A97}" sibTransId="{227CCA9A-69B4-4301-A05A-DAEAF4A35645}"/>
    <dgm:cxn modelId="{B5CA6E15-E7FF-4446-AEF0-F2054036E4C4}" type="presOf" srcId="{286C09E8-3D7B-46C7-9E8C-69DAB33FDCA1}" destId="{AB478AB7-B0F5-44D8-9ACA-DBA57909D016}" srcOrd="0" destOrd="0" presId="urn:microsoft.com/office/officeart/2008/layout/HorizontalMultiLevelHierarchy"/>
    <dgm:cxn modelId="{E9A73711-45F7-48F2-B4EC-CDDC81B51F44}" type="presOf" srcId="{C27A2B4A-B09C-40F8-B589-878DB71AA82B}" destId="{65FEC7F3-6514-492E-BF02-452F3E476F66}" srcOrd="0" destOrd="0" presId="urn:microsoft.com/office/officeart/2008/layout/HorizontalMultiLevelHierarchy"/>
    <dgm:cxn modelId="{9EB8FD67-411F-4B99-851C-2E4BE25AF55E}" srcId="{B104313A-EE61-43A5-9B82-CBA1CFC9F548}" destId="{7551CD56-536E-4895-9CF2-2756481726B4}" srcOrd="1" destOrd="0" parTransId="{0F67A298-D1B4-4605-B896-AC4D5848A800}" sibTransId="{D2925E6E-861C-4D6F-8C7F-B5F379699556}"/>
    <dgm:cxn modelId="{FD0DA609-79A6-4CC9-B528-5648C4D5C02C}" type="presOf" srcId="{9E0D6EC6-F975-46EE-BC83-C057CDEF4C1A}" destId="{2CDAB756-6345-4FA5-B1CF-D85FCA23FA56}" srcOrd="1" destOrd="0" presId="urn:microsoft.com/office/officeart/2008/layout/HorizontalMultiLevelHierarchy"/>
    <dgm:cxn modelId="{05C4483B-492D-4E26-A8B3-28FA5614955B}" type="presOf" srcId="{3933F7FB-F7F9-496A-BE3A-2CC54D3AB30F}" destId="{F27BAA2D-FA40-4227-8637-8EC9CC7B969F}" srcOrd="0" destOrd="0" presId="urn:microsoft.com/office/officeart/2008/layout/HorizontalMultiLevelHierarchy"/>
    <dgm:cxn modelId="{6B6ACDF0-80EA-412C-B380-55477B9B381B}" type="presOf" srcId="{8A7BD9B4-7B40-4E61-9BAE-AD6CD4345B75}" destId="{4BA59F0C-37D8-4678-A656-9ADC349A1059}" srcOrd="0" destOrd="0" presId="urn:microsoft.com/office/officeart/2008/layout/HorizontalMultiLevelHierarchy"/>
    <dgm:cxn modelId="{1CA0D100-26ED-40CF-B01D-79703067F676}" type="presOf" srcId="{8C3778B9-DB10-4146-868C-A6DECC0D5443}" destId="{E07AEC51-6506-419B-9349-80EF1D901FA8}" srcOrd="1" destOrd="0" presId="urn:microsoft.com/office/officeart/2008/layout/HorizontalMultiLevelHierarchy"/>
    <dgm:cxn modelId="{ADC4DCB2-77E8-4857-A16C-FF530D265890}" type="presOf" srcId="{8DC962E9-60C0-480B-B759-B950657BFF71}" destId="{615C08A8-B19A-44EB-A167-77E4EC2E0A6B}" srcOrd="1" destOrd="0" presId="urn:microsoft.com/office/officeart/2008/layout/HorizontalMultiLevelHierarchy"/>
    <dgm:cxn modelId="{1869EFBE-A49D-4D5D-A09D-7441548678BC}" type="presOf" srcId="{DDB8CE4F-CE76-4A1C-BE59-A3BDD44246A5}" destId="{8D751606-52A4-41A9-9A8D-5170040F3945}" srcOrd="1"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5F681EBF-FE57-4DC8-A6DD-A7263EE7280D}" srcId="{B104313A-EE61-43A5-9B82-CBA1CFC9F548}" destId="{76CBEA25-ACE7-4B7B-B4DC-78C2798FFEFD}" srcOrd="0" destOrd="0" parTransId="{86390FF6-7D87-43A4-92DC-6B628F9F92B7}" sibTransId="{02DE94DB-A948-4700-97F7-80F60C270037}"/>
    <dgm:cxn modelId="{83680F5B-624E-497C-982B-F57330FA4FE2}" type="presOf" srcId="{8A7BD9B4-7B40-4E61-9BAE-AD6CD4345B75}" destId="{D863AAE1-2FD7-4F7B-8B3F-DB3419768A18}" srcOrd="1" destOrd="0" presId="urn:microsoft.com/office/officeart/2008/layout/HorizontalMultiLevelHierarchy"/>
    <dgm:cxn modelId="{3661BDE3-DFB1-48E1-BA30-889DBE69DA1B}" srcId="{20401A3F-37A4-4290-8E80-8086A65D45D8}" destId="{E01421DF-0AFF-4E8C-BF1D-1D1C6354AF62}" srcOrd="2" destOrd="0" parTransId="{6438E92B-387C-48B2-A9F0-525C7CA41205}" sibTransId="{000DFDD9-0B66-4D40-8CCC-D831A2306E38}"/>
    <dgm:cxn modelId="{DE0319CF-C307-4C11-AF0A-A6E322ADEA78}" srcId="{60A0BD62-C5A7-4A4B-BA44-1634BF2B1471}" destId="{6DCBAF4E-C4FD-411E-890C-95C3351FC1DE}" srcOrd="3" destOrd="0" parTransId="{1CF24E2F-AD82-4120-AA93-5B14B6DBD7D1}" sibTransId="{623E6A04-1B62-4190-BB66-985786569856}"/>
    <dgm:cxn modelId="{5DD2E7F0-1E50-49C2-A934-73758B5A55E3}" type="presOf" srcId="{1CF24E2F-AD82-4120-AA93-5B14B6DBD7D1}" destId="{43E45302-320B-42B9-8045-AE9D80CEE23C}" srcOrd="1" destOrd="0" presId="urn:microsoft.com/office/officeart/2008/layout/HorizontalMultiLevelHierarchy"/>
    <dgm:cxn modelId="{987CDF57-5571-4C3E-81E2-6339608A82C6}" type="presOf" srcId="{BC7FFCC0-0655-44DD-B0CC-C2A3706205F0}" destId="{9A3E56B3-72DB-4354-ADE1-51117ED54078}" srcOrd="1" destOrd="0" presId="urn:microsoft.com/office/officeart/2008/layout/HorizontalMultiLevelHierarchy"/>
    <dgm:cxn modelId="{AE1FE52B-E5DA-4B7C-98FF-FE38657F8FC4}" srcId="{20401A3F-37A4-4290-8E80-8086A65D45D8}" destId="{0DD37289-2A38-4215-B70F-DC76AED8BC28}" srcOrd="0" destOrd="0" parTransId="{495C3493-FE13-47B3-8143-124E25D2D592}" sibTransId="{62E9FC6F-129F-419F-9FC5-1DCBFF091083}"/>
    <dgm:cxn modelId="{18EF0CD3-C1D0-4F1E-83FA-AAF0D8C508B8}" type="presOf" srcId="{0C56B96F-A3A9-46EA-9BFA-02ECD86E9605}" destId="{C1D6244C-777F-4EFE-8865-3A5F43948CCC}" srcOrd="0" destOrd="0" presId="urn:microsoft.com/office/officeart/2008/layout/HorizontalMultiLevelHierarchy"/>
    <dgm:cxn modelId="{2044FAE1-9743-4D31-829E-0D969F9F5A7F}" type="presOf" srcId="{A434DACD-4F51-48A1-963C-0E239D4AE218}" destId="{545AF0FD-049E-44B5-99A6-F8825C22CEF0}" srcOrd="1" destOrd="0" presId="urn:microsoft.com/office/officeart/2008/layout/HorizontalMultiLevelHierarchy"/>
    <dgm:cxn modelId="{76A05CBA-90F0-4597-BF7C-1F450C63DE34}" srcId="{60A0BD62-C5A7-4A4B-BA44-1634BF2B1471}" destId="{6652A56B-22E7-49C6-AB08-5091D4658DB8}" srcOrd="4" destOrd="0" parTransId="{9E0D6EC6-F975-46EE-BC83-C057CDEF4C1A}" sibTransId="{89C96C2B-BAA2-4D39-AEFE-5CA86620B447}"/>
    <dgm:cxn modelId="{DEBA2304-D179-4577-8996-79690F53010B}" type="presOf" srcId="{EA339F95-17A1-439F-8293-9200A9062E41}" destId="{102B32B8-ABBD-4AF3-A1A7-16354055B104}" srcOrd="0" destOrd="0" presId="urn:microsoft.com/office/officeart/2008/layout/HorizontalMultiLevelHierarchy"/>
    <dgm:cxn modelId="{C08076AE-AA73-4058-9C2B-9CC0346C7FD4}" srcId="{6DCBAF4E-C4FD-411E-890C-95C3351FC1DE}" destId="{17DBC74D-5B20-4694-A67B-C2C03A26B186}" srcOrd="0" destOrd="0" parTransId="{8DC962E9-60C0-480B-B759-B950657BFF71}" sibTransId="{B4FEF582-3A5F-4BA0-8EDD-6F089FD1EB38}"/>
    <dgm:cxn modelId="{0235F7DC-06A8-4D5F-BF9C-DF23DCAA5338}" type="presOf" srcId="{3DA4DC4E-560F-4504-A02D-E1E49A7705B2}" destId="{C52D7D3E-D84A-4D63-ACF6-9D8392E4EC04}" srcOrd="0" destOrd="0" presId="urn:microsoft.com/office/officeart/2008/layout/HorizontalMultiLevelHierarchy"/>
    <dgm:cxn modelId="{41171279-4468-4422-86D8-AA5B50E0FE4D}" type="presOf" srcId="{CF2E5B46-08F7-4F6D-8E4C-880A989C1FB2}" destId="{C8FAAA85-0A60-46E0-85D2-8DDC283433C4}" srcOrd="0" destOrd="0" presId="urn:microsoft.com/office/officeart/2008/layout/HorizontalMultiLevelHierarchy"/>
    <dgm:cxn modelId="{1C8653A7-4079-44EC-AD91-ED89BB01966C}" type="presOf" srcId="{0FB91FCC-FD52-41C2-B761-AE011C16C554}" destId="{C72102BD-F9F4-4E37-BCA2-456CEBC6015B}" srcOrd="0" destOrd="0" presId="urn:microsoft.com/office/officeart/2008/layout/HorizontalMultiLevelHierarchy"/>
    <dgm:cxn modelId="{C06F0E71-1270-4553-919D-2E4AB7895393}" srcId="{AE611A79-3BA9-4CEC-A475-3CA73356331B}" destId="{27D815D0-CC38-4BAF-858C-650CBD66E378}" srcOrd="1" destOrd="0" parTransId="{A434DACD-4F51-48A1-963C-0E239D4AE218}" sibTransId="{ABEF605C-EEFB-4F3D-8D28-EBB58938B60D}"/>
    <dgm:cxn modelId="{F579B3F7-E42A-4526-960D-A2D118EAAAC6}" srcId="{3DA4DC4E-560F-4504-A02D-E1E49A7705B2}" destId="{60A0BD62-C5A7-4A4B-BA44-1634BF2B1471}" srcOrd="0" destOrd="0" parTransId="{6695990B-09EB-4756-B6DF-7145D5583304}" sibTransId="{A4087E27-8049-4F77-BD61-2EDA96E61272}"/>
    <dgm:cxn modelId="{16C8FC07-D5F8-4434-BDBB-6E65406FA319}" type="presOf" srcId="{BC7FFCC0-0655-44DD-B0CC-C2A3706205F0}" destId="{15EF40C6-3632-4615-9CC9-5B5BF562CDCE}" srcOrd="0" destOrd="0" presId="urn:microsoft.com/office/officeart/2008/layout/HorizontalMultiLevelHierarchy"/>
    <dgm:cxn modelId="{0AD49070-06B7-4AC8-AEDE-564484C8BE38}" type="presOf" srcId="{9740DD15-ABDD-4F9B-A3E9-55ACB770DFCD}" destId="{70792E3E-985B-4CF6-8910-B996840B7BB3}" srcOrd="0" destOrd="0" presId="urn:microsoft.com/office/officeart/2008/layout/HorizontalMultiLevelHierarchy"/>
    <dgm:cxn modelId="{F177BD1A-9728-4DC8-BDCC-E7242BE5C749}" type="presOf" srcId="{6DCBAF4E-C4FD-411E-890C-95C3351FC1DE}" destId="{0737CD36-67D1-4E58-AE34-CE324200677A}" srcOrd="0"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9E8FEB1D-2B9B-4892-A865-63E2AE78E131}" srcId="{0C56B96F-A3A9-46EA-9BFA-02ECD86E9605}" destId="{EA339F95-17A1-439F-8293-9200A9062E41}" srcOrd="0" destOrd="0" parTransId="{CF2E5B46-08F7-4F6D-8E4C-880A989C1FB2}" sibTransId="{4ECF9190-2C94-42ED-8CA3-AF14EDF57406}"/>
    <dgm:cxn modelId="{A1AB806F-4868-4745-BFE4-AAB696E9FC5F}" type="presOf" srcId="{1B3AC5B5-287B-471E-9FC0-471EE76171CA}" destId="{66B6F902-4DA7-4861-B515-65201D5A3653}" srcOrd="0" destOrd="0" presId="urn:microsoft.com/office/officeart/2008/layout/HorizontalMultiLevelHierarchy"/>
    <dgm:cxn modelId="{2A3B9090-008C-488E-8B19-051095FCE57B}" type="presOf" srcId="{A434DACD-4F51-48A1-963C-0E239D4AE218}" destId="{34A29469-37C4-40DD-AF89-18CA320E9649}" srcOrd="0" destOrd="0" presId="urn:microsoft.com/office/officeart/2008/layout/HorizontalMultiLevelHierarchy"/>
    <dgm:cxn modelId="{D009BAD2-B287-4B65-8074-7EEBDD3630CB}" type="presOf" srcId="{A849F6F9-3468-476A-BDEA-56B8431E1C43}" destId="{37123308-FA36-48EB-9486-286B790F7A6D}" srcOrd="0" destOrd="0" presId="urn:microsoft.com/office/officeart/2008/layout/HorizontalMultiLevelHierarchy"/>
    <dgm:cxn modelId="{6C21A9E0-F8AE-44AE-9496-2E619C4651D0}" type="presOf" srcId="{5A71D694-11CA-4F30-BA1F-A77AB3EBF01D}" destId="{AA3FBFAB-F48E-4894-9A4E-445EC0BC22C6}" srcOrd="0" destOrd="0" presId="urn:microsoft.com/office/officeart/2008/layout/HorizontalMultiLevelHierarchy"/>
    <dgm:cxn modelId="{E013128E-78C0-49FF-9C8F-5A856A0ECED1}" type="presOf" srcId="{86390FF6-7D87-43A4-92DC-6B628F9F92B7}" destId="{DCA1806A-8FD8-47E4-9C78-444D8A18CFCB}" srcOrd="1" destOrd="0" presId="urn:microsoft.com/office/officeart/2008/layout/HorizontalMultiLevelHierarchy"/>
    <dgm:cxn modelId="{2CBF473E-E9E3-4F02-8461-52097B4C11F5}" type="presOf" srcId="{20401A3F-37A4-4290-8E80-8086A65D45D8}" destId="{FC963944-BDBE-4FB2-8E68-7A6280819393}" srcOrd="0" destOrd="0" presId="urn:microsoft.com/office/officeart/2008/layout/HorizontalMultiLevelHierarchy"/>
    <dgm:cxn modelId="{AB5FCE2D-4C67-4CE2-B9D2-7EE145C3EF4F}" type="presOf" srcId="{8F4BE84B-D3BC-4822-92D4-D4EFC9F18A97}" destId="{4E868D01-0694-4FFA-8FEB-ECC7590B8ADF}" srcOrd="1"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97754420-AEC1-4C34-8F4A-F29421FB5A45}" type="presOf" srcId="{60A0BD62-C5A7-4A4B-BA44-1634BF2B1471}" destId="{3B140270-206A-4593-B207-078BEB5D0B10}" srcOrd="0" destOrd="0" presId="urn:microsoft.com/office/officeart/2008/layout/HorizontalMultiLevelHierarchy"/>
    <dgm:cxn modelId="{969F922E-4886-4B85-87FA-E6E071A97019}" type="presOf" srcId="{821E8137-8BB5-4C03-B620-03402AE9D110}" destId="{DCDD157E-7E5E-4B02-98D2-EE67DCF78DC1}" srcOrd="1" destOrd="0" presId="urn:microsoft.com/office/officeart/2008/layout/HorizontalMultiLevelHierarchy"/>
    <dgm:cxn modelId="{01476EC8-52EB-44BF-88B3-3C8846D443EB}" type="presOf" srcId="{5A71D694-11CA-4F30-BA1F-A77AB3EBF01D}" destId="{782FCDAE-0185-4587-8F65-7CD2DAB74BA1}" srcOrd="1" destOrd="0" presId="urn:microsoft.com/office/officeart/2008/layout/HorizontalMultiLevelHierarchy"/>
    <dgm:cxn modelId="{87665233-B397-4BC2-B506-FB3A5E2AE844}" type="presOf" srcId="{AE611A79-3BA9-4CEC-A475-3CA73356331B}" destId="{77557131-6E8D-42B7-BEE3-50D2FCC61EDB}" srcOrd="0" destOrd="0" presId="urn:microsoft.com/office/officeart/2008/layout/HorizontalMultiLevelHierarchy"/>
    <dgm:cxn modelId="{C2C0FD4E-8C06-413F-B61A-5E2EE15E7779}" type="presOf" srcId="{BB05ABAC-3C61-4F56-9F3C-350EC85D0409}" destId="{E47117BE-F56F-4BBF-9479-7580AB426238}" srcOrd="0" destOrd="0" presId="urn:microsoft.com/office/officeart/2008/layout/HorizontalMultiLevelHierarchy"/>
    <dgm:cxn modelId="{218B3281-BDBD-4398-9CCA-4C98315F5670}" type="presOf" srcId="{286C09E8-3D7B-46C7-9E8C-69DAB33FDCA1}" destId="{229609CD-1280-4C89-8833-25152B7D0727}" srcOrd="1" destOrd="0" presId="urn:microsoft.com/office/officeart/2008/layout/HorizontalMultiLevelHierarchy"/>
    <dgm:cxn modelId="{C15B0707-F76C-4C04-B644-C91CD86610DF}" type="presOf" srcId="{8F4BE84B-D3BC-4822-92D4-D4EFC9F18A97}" destId="{0533920B-F57C-4F71-BA9B-C12DDAB8A66D}" srcOrd="0" destOrd="0" presId="urn:microsoft.com/office/officeart/2008/layout/HorizontalMultiLevelHierarchy"/>
    <dgm:cxn modelId="{B7F3868C-70E4-46BA-B79C-BECD394F057B}" type="presOf" srcId="{9E0D6EC6-F975-46EE-BC83-C057CDEF4C1A}" destId="{10013F09-6294-4971-A432-C7FC4A477B91}" srcOrd="0"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39A9F986-1D1C-400D-A741-7DAF9ED31CDB}" type="presOf" srcId="{8C3778B9-DB10-4146-868C-A6DECC0D5443}" destId="{FA7DB93D-617F-4631-875E-E72E33E072F2}" srcOrd="0" destOrd="0" presId="urn:microsoft.com/office/officeart/2008/layout/HorizontalMultiLevelHierarchy"/>
    <dgm:cxn modelId="{98210931-8A6D-4ABE-BEAE-786437F93A54}" type="presOf" srcId="{0F67A298-D1B4-4605-B896-AC4D5848A800}" destId="{68463B4A-7D44-451E-A122-C1FA51A9DA16}" srcOrd="0" destOrd="0" presId="urn:microsoft.com/office/officeart/2008/layout/HorizontalMultiLevelHierarchy"/>
    <dgm:cxn modelId="{D0BA93E6-A12D-4B03-898D-B30AEE6F30BE}" type="presOf" srcId="{76CBEA25-ACE7-4B7B-B4DC-78C2798FFEFD}" destId="{27BC5659-DFE0-4B41-A93D-3D62832ED832}" srcOrd="0" destOrd="0" presId="urn:microsoft.com/office/officeart/2008/layout/HorizontalMultiLevelHierarchy"/>
    <dgm:cxn modelId="{01BD29A1-D4F7-407F-A380-C54C509BC306}" type="presOf" srcId="{6438E92B-387C-48B2-A9F0-525C7CA41205}" destId="{19509E2C-BB5D-4784-9509-EEFD1E7C3C41}" srcOrd="1" destOrd="0" presId="urn:microsoft.com/office/officeart/2008/layout/HorizontalMultiLevelHierarchy"/>
    <dgm:cxn modelId="{1BDE01B5-C8B3-439B-9B74-16F37BDFCC4A}" type="presOf" srcId="{C016FD38-EBD2-4AD6-BA60-E3CF73572E84}" destId="{DD23752A-D85A-4BD5-836E-1F4BB3699828}" srcOrd="0"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4968736F-319A-407B-BE48-1448735AE8EE}" type="presOf" srcId="{B104313A-EE61-43A5-9B82-CBA1CFC9F548}" destId="{2CEF3744-5802-4C37-ACCC-63847C3841EA}" srcOrd="0" destOrd="0" presId="urn:microsoft.com/office/officeart/2008/layout/HorizontalMultiLevelHierarchy"/>
    <dgm:cxn modelId="{41B7C6CE-E6A5-4ED3-9AAA-CECCD315DF81}" type="presParOf" srcId="{C52D7D3E-D84A-4D63-ACF6-9D8392E4EC04}" destId="{233EEFF0-C29A-4D43-B778-CD0796E9ABDF}" srcOrd="0" destOrd="0" presId="urn:microsoft.com/office/officeart/2008/layout/HorizontalMultiLevelHierarchy"/>
    <dgm:cxn modelId="{D1BCAC38-E6FF-4B11-9646-EC32E40F80ED}" type="presParOf" srcId="{233EEFF0-C29A-4D43-B778-CD0796E9ABDF}" destId="{3B140270-206A-4593-B207-078BEB5D0B10}" srcOrd="0" destOrd="0" presId="urn:microsoft.com/office/officeart/2008/layout/HorizontalMultiLevelHierarchy"/>
    <dgm:cxn modelId="{0AD72672-3BE6-44D4-841B-456689AA14A9}" type="presParOf" srcId="{233EEFF0-C29A-4D43-B778-CD0796E9ABDF}" destId="{3A3749F9-4652-4B41-87B0-67A27AEBC569}" srcOrd="1" destOrd="0" presId="urn:microsoft.com/office/officeart/2008/layout/HorizontalMultiLevelHierarchy"/>
    <dgm:cxn modelId="{F51BB01A-D5AE-449D-BA31-574AF56140F7}" type="presParOf" srcId="{3A3749F9-4652-4B41-87B0-67A27AEBC569}" destId="{66B6F902-4DA7-4861-B515-65201D5A3653}" srcOrd="0" destOrd="0" presId="urn:microsoft.com/office/officeart/2008/layout/HorizontalMultiLevelHierarchy"/>
    <dgm:cxn modelId="{52BF00B8-EA2A-449E-9728-2D26DA069D81}" type="presParOf" srcId="{66B6F902-4DA7-4861-B515-65201D5A3653}" destId="{E1721A4D-A672-407D-89E5-F49909F80D84}" srcOrd="0" destOrd="0" presId="urn:microsoft.com/office/officeart/2008/layout/HorizontalMultiLevelHierarchy"/>
    <dgm:cxn modelId="{D8CB6CB8-BFAC-4424-BF87-082C465FAE8B}" type="presParOf" srcId="{3A3749F9-4652-4B41-87B0-67A27AEBC569}" destId="{F34EFD3A-6B42-4DB8-AD1D-9FBCF6A2D6AA}" srcOrd="1" destOrd="0" presId="urn:microsoft.com/office/officeart/2008/layout/HorizontalMultiLevelHierarchy"/>
    <dgm:cxn modelId="{DED03892-6544-45BE-A3F5-8DE83294D094}" type="presParOf" srcId="{F34EFD3A-6B42-4DB8-AD1D-9FBCF6A2D6AA}" destId="{77557131-6E8D-42B7-BEE3-50D2FCC61EDB}" srcOrd="0" destOrd="0" presId="urn:microsoft.com/office/officeart/2008/layout/HorizontalMultiLevelHierarchy"/>
    <dgm:cxn modelId="{637A3913-15DD-4B9A-9C08-30416080C072}" type="presParOf" srcId="{F34EFD3A-6B42-4DB8-AD1D-9FBCF6A2D6AA}" destId="{02F80A68-B2E6-455E-8D4F-0BCE8D3D4B39}" srcOrd="1" destOrd="0" presId="urn:microsoft.com/office/officeart/2008/layout/HorizontalMultiLevelHierarchy"/>
    <dgm:cxn modelId="{AEC720D0-187E-41A9-B447-465D6319FA68}" type="presParOf" srcId="{02F80A68-B2E6-455E-8D4F-0BCE8D3D4B39}" destId="{C72102BD-F9F4-4E37-BCA2-456CEBC6015B}" srcOrd="0" destOrd="0" presId="urn:microsoft.com/office/officeart/2008/layout/HorizontalMultiLevelHierarchy"/>
    <dgm:cxn modelId="{20CFA861-DE2F-4A73-A752-F9199967BF4D}" type="presParOf" srcId="{C72102BD-F9F4-4E37-BCA2-456CEBC6015B}" destId="{6CAD1BDC-6E2D-4FBC-B4C1-B878349B8E0C}" srcOrd="0" destOrd="0" presId="urn:microsoft.com/office/officeart/2008/layout/HorizontalMultiLevelHierarchy"/>
    <dgm:cxn modelId="{2EC17FB0-9D38-4862-8A79-94E5A9E7C5A8}" type="presParOf" srcId="{02F80A68-B2E6-455E-8D4F-0BCE8D3D4B39}" destId="{4C422975-F42C-447A-80EF-EC84053E64C6}" srcOrd="1" destOrd="0" presId="urn:microsoft.com/office/officeart/2008/layout/HorizontalMultiLevelHierarchy"/>
    <dgm:cxn modelId="{B2739FD6-5D47-4AF7-A226-A5581BD118F8}" type="presParOf" srcId="{4C422975-F42C-447A-80EF-EC84053E64C6}" destId="{E47117BE-F56F-4BBF-9479-7580AB426238}" srcOrd="0" destOrd="0" presId="urn:microsoft.com/office/officeart/2008/layout/HorizontalMultiLevelHierarchy"/>
    <dgm:cxn modelId="{99F2628B-65FD-4FE5-9FD3-5A7982B4520E}" type="presParOf" srcId="{4C422975-F42C-447A-80EF-EC84053E64C6}" destId="{1E2DACFF-D015-4595-A53E-E610D4CB296C}" srcOrd="1" destOrd="0" presId="urn:microsoft.com/office/officeart/2008/layout/HorizontalMultiLevelHierarchy"/>
    <dgm:cxn modelId="{57362804-6206-4BC8-9332-E5D09BD9106E}" type="presParOf" srcId="{02F80A68-B2E6-455E-8D4F-0BCE8D3D4B39}" destId="{34A29469-37C4-40DD-AF89-18CA320E9649}" srcOrd="2" destOrd="0" presId="urn:microsoft.com/office/officeart/2008/layout/HorizontalMultiLevelHierarchy"/>
    <dgm:cxn modelId="{13CFDF6C-18C9-481A-97C0-5D920AF2B4EC}" type="presParOf" srcId="{34A29469-37C4-40DD-AF89-18CA320E9649}" destId="{545AF0FD-049E-44B5-99A6-F8825C22CEF0}" srcOrd="0" destOrd="0" presId="urn:microsoft.com/office/officeart/2008/layout/HorizontalMultiLevelHierarchy"/>
    <dgm:cxn modelId="{650B302E-1B37-4AE5-9D43-9ED3C9DB3E5D}" type="presParOf" srcId="{02F80A68-B2E6-455E-8D4F-0BCE8D3D4B39}" destId="{B06AB744-BB68-47C2-998C-898A5A18C200}" srcOrd="3" destOrd="0" presId="urn:microsoft.com/office/officeart/2008/layout/HorizontalMultiLevelHierarchy"/>
    <dgm:cxn modelId="{E5D1D7CE-DF1A-4D30-BC53-BD9B42A31841}" type="presParOf" srcId="{B06AB744-BB68-47C2-998C-898A5A18C200}" destId="{4330ECE1-F0F4-40D0-85F6-178AB7D6C737}" srcOrd="0" destOrd="0" presId="urn:microsoft.com/office/officeart/2008/layout/HorizontalMultiLevelHierarchy"/>
    <dgm:cxn modelId="{96C07D1F-D6D5-44CE-A084-26FCAC8AB12E}" type="presParOf" srcId="{B06AB744-BB68-47C2-998C-898A5A18C200}" destId="{4D661D76-8E9D-4144-BF22-C4835DA8972B}" srcOrd="1" destOrd="0" presId="urn:microsoft.com/office/officeart/2008/layout/HorizontalMultiLevelHierarchy"/>
    <dgm:cxn modelId="{EE84F791-9D93-40A2-9474-8B136DAADCA0}" type="presParOf" srcId="{02F80A68-B2E6-455E-8D4F-0BCE8D3D4B39}" destId="{4B7D1E48-817F-465B-AC4D-B0B148A87638}" srcOrd="4" destOrd="0" presId="urn:microsoft.com/office/officeart/2008/layout/HorizontalMultiLevelHierarchy"/>
    <dgm:cxn modelId="{169926D9-54D8-41DC-9343-96D46D8B5F57}" type="presParOf" srcId="{4B7D1E48-817F-465B-AC4D-B0B148A87638}" destId="{8D751606-52A4-41A9-9A8D-5170040F3945}" srcOrd="0" destOrd="0" presId="urn:microsoft.com/office/officeart/2008/layout/HorizontalMultiLevelHierarchy"/>
    <dgm:cxn modelId="{AAB4944A-F9F0-4B05-90E4-E3A1EAA756BA}" type="presParOf" srcId="{02F80A68-B2E6-455E-8D4F-0BCE8D3D4B39}" destId="{F5F268B2-1B57-47C8-8B6F-0BF87F244E96}" srcOrd="5" destOrd="0" presId="urn:microsoft.com/office/officeart/2008/layout/HorizontalMultiLevelHierarchy"/>
    <dgm:cxn modelId="{82C2812F-3D62-4A35-8233-357610683D44}" type="presParOf" srcId="{F5F268B2-1B57-47C8-8B6F-0BF87F244E96}" destId="{37123308-FA36-48EB-9486-286B790F7A6D}" srcOrd="0" destOrd="0" presId="urn:microsoft.com/office/officeart/2008/layout/HorizontalMultiLevelHierarchy"/>
    <dgm:cxn modelId="{A2D18BC0-D92D-4A8F-8455-65C040AF75F0}" type="presParOf" srcId="{F5F268B2-1B57-47C8-8B6F-0BF87F244E96}" destId="{2FEE768C-AF01-4E7F-A405-DBD6EDA97A8B}" srcOrd="1" destOrd="0" presId="urn:microsoft.com/office/officeart/2008/layout/HorizontalMultiLevelHierarchy"/>
    <dgm:cxn modelId="{F0BDEA44-FB47-47A1-9F48-C78E1A8E978F}" type="presParOf" srcId="{02F80A68-B2E6-455E-8D4F-0BCE8D3D4B39}" destId="{65FEC7F3-6514-492E-BF02-452F3E476F66}" srcOrd="6" destOrd="0" presId="urn:microsoft.com/office/officeart/2008/layout/HorizontalMultiLevelHierarchy"/>
    <dgm:cxn modelId="{3AFECD2F-942E-4661-9B52-7C0C0CF57F2E}" type="presParOf" srcId="{65FEC7F3-6514-492E-BF02-452F3E476F66}" destId="{80C30053-A16B-41BF-B8F1-130F91309B26}" srcOrd="0" destOrd="0" presId="urn:microsoft.com/office/officeart/2008/layout/HorizontalMultiLevelHierarchy"/>
    <dgm:cxn modelId="{D8CC88B5-6282-4C10-B3BB-547EF9F9CC9F}" type="presParOf" srcId="{02F80A68-B2E6-455E-8D4F-0BCE8D3D4B39}" destId="{87253914-53C9-4723-B08D-64CFDEAF89DA}" srcOrd="7" destOrd="0" presId="urn:microsoft.com/office/officeart/2008/layout/HorizontalMultiLevelHierarchy"/>
    <dgm:cxn modelId="{A8226A2C-000F-4CDF-9BAD-0044967CAF82}" type="presParOf" srcId="{87253914-53C9-4723-B08D-64CFDEAF89DA}" destId="{70792E3E-985B-4CF6-8910-B996840B7BB3}" srcOrd="0" destOrd="0" presId="urn:microsoft.com/office/officeart/2008/layout/HorizontalMultiLevelHierarchy"/>
    <dgm:cxn modelId="{FD399D5E-8DF7-4A54-A22E-874B8A4D847A}" type="presParOf" srcId="{87253914-53C9-4723-B08D-64CFDEAF89DA}" destId="{8483A883-6205-43DD-95E2-B2DABA276718}" srcOrd="1" destOrd="0" presId="urn:microsoft.com/office/officeart/2008/layout/HorizontalMultiLevelHierarchy"/>
    <dgm:cxn modelId="{069660A0-EB17-4DFB-A4A8-DAC4B19080CC}" type="presParOf" srcId="{02F80A68-B2E6-455E-8D4F-0BCE8D3D4B39}" destId="{FA7DB93D-617F-4631-875E-E72E33E072F2}" srcOrd="8" destOrd="0" presId="urn:microsoft.com/office/officeart/2008/layout/HorizontalMultiLevelHierarchy"/>
    <dgm:cxn modelId="{B8A3C080-EB34-4767-84AD-397881758822}" type="presParOf" srcId="{FA7DB93D-617F-4631-875E-E72E33E072F2}" destId="{E07AEC51-6506-419B-9349-80EF1D901FA8}" srcOrd="0" destOrd="0" presId="urn:microsoft.com/office/officeart/2008/layout/HorizontalMultiLevelHierarchy"/>
    <dgm:cxn modelId="{68C017BA-8821-4389-B52E-96C997E3CBA1}" type="presParOf" srcId="{02F80A68-B2E6-455E-8D4F-0BCE8D3D4B39}" destId="{E31BE4C6-90A7-483A-B92A-46E67DCEC9DD}" srcOrd="9" destOrd="0" presId="urn:microsoft.com/office/officeart/2008/layout/HorizontalMultiLevelHierarchy"/>
    <dgm:cxn modelId="{819FB996-F50B-4A69-96F4-4D565267DE77}" type="presParOf" srcId="{E31BE4C6-90A7-483A-B92A-46E67DCEC9DD}" destId="{AA0F5732-0A98-4CA9-8367-6F8676AC6428}" srcOrd="0" destOrd="0" presId="urn:microsoft.com/office/officeart/2008/layout/HorizontalMultiLevelHierarchy"/>
    <dgm:cxn modelId="{48655034-6DEC-4BF4-AFC9-513C22A9253E}" type="presParOf" srcId="{E31BE4C6-90A7-483A-B92A-46E67DCEC9DD}" destId="{C20AD1B8-FC93-4E94-95E9-E5182094DD43}" srcOrd="1" destOrd="0" presId="urn:microsoft.com/office/officeart/2008/layout/HorizontalMultiLevelHierarchy"/>
    <dgm:cxn modelId="{E2630C56-8066-43A2-A4F6-3A2441E5D6BA}" type="presParOf" srcId="{3A3749F9-4652-4B41-87B0-67A27AEBC569}" destId="{AA3FBFAB-F48E-4894-9A4E-445EC0BC22C6}" srcOrd="2" destOrd="0" presId="urn:microsoft.com/office/officeart/2008/layout/HorizontalMultiLevelHierarchy"/>
    <dgm:cxn modelId="{CCB40F05-B3BA-4EAF-B655-875AAEDDB908}" type="presParOf" srcId="{AA3FBFAB-F48E-4894-9A4E-445EC0BC22C6}" destId="{782FCDAE-0185-4587-8F65-7CD2DAB74BA1}" srcOrd="0" destOrd="0" presId="urn:microsoft.com/office/officeart/2008/layout/HorizontalMultiLevelHierarchy"/>
    <dgm:cxn modelId="{07EDCE06-7939-43F2-A0CF-9E47B45CC8D3}" type="presParOf" srcId="{3A3749F9-4652-4B41-87B0-67A27AEBC569}" destId="{22491BCF-EFA1-49F5-9E20-C60E19E55385}" srcOrd="3" destOrd="0" presId="urn:microsoft.com/office/officeart/2008/layout/HorizontalMultiLevelHierarchy"/>
    <dgm:cxn modelId="{45909FB6-42CB-4149-B674-EABD75A4E7FC}" type="presParOf" srcId="{22491BCF-EFA1-49F5-9E20-C60E19E55385}" destId="{C1D6244C-777F-4EFE-8865-3A5F43948CCC}" srcOrd="0" destOrd="0" presId="urn:microsoft.com/office/officeart/2008/layout/HorizontalMultiLevelHierarchy"/>
    <dgm:cxn modelId="{A780D420-827B-4F79-8789-CFBFDD9F336C}" type="presParOf" srcId="{22491BCF-EFA1-49F5-9E20-C60E19E55385}" destId="{4A1A976E-E9C8-4C42-A71D-0CBAC27A8881}" srcOrd="1" destOrd="0" presId="urn:microsoft.com/office/officeart/2008/layout/HorizontalMultiLevelHierarchy"/>
    <dgm:cxn modelId="{B5C2ECA3-0960-450F-B775-6784CCB84B62}" type="presParOf" srcId="{4A1A976E-E9C8-4C42-A71D-0CBAC27A8881}" destId="{C8FAAA85-0A60-46E0-85D2-8DDC283433C4}" srcOrd="0" destOrd="0" presId="urn:microsoft.com/office/officeart/2008/layout/HorizontalMultiLevelHierarchy"/>
    <dgm:cxn modelId="{6E6A2EE0-FDAF-48FA-9C32-FC7AADB4AE1A}" type="presParOf" srcId="{C8FAAA85-0A60-46E0-85D2-8DDC283433C4}" destId="{D415A7EB-C1F5-4EC4-90B6-42DD9F34DB59}" srcOrd="0" destOrd="0" presId="urn:microsoft.com/office/officeart/2008/layout/HorizontalMultiLevelHierarchy"/>
    <dgm:cxn modelId="{B985C523-A73F-482E-BDE1-4508708B72C6}" type="presParOf" srcId="{4A1A976E-E9C8-4C42-A71D-0CBAC27A8881}" destId="{E7EB78BE-8E79-4EC2-8732-B622ACCAAC95}" srcOrd="1" destOrd="0" presId="urn:microsoft.com/office/officeart/2008/layout/HorizontalMultiLevelHierarchy"/>
    <dgm:cxn modelId="{DA440E60-336C-4C86-A7E7-890FC25A4260}" type="presParOf" srcId="{E7EB78BE-8E79-4EC2-8732-B622ACCAAC95}" destId="{102B32B8-ABBD-4AF3-A1A7-16354055B104}" srcOrd="0" destOrd="0" presId="urn:microsoft.com/office/officeart/2008/layout/HorizontalMultiLevelHierarchy"/>
    <dgm:cxn modelId="{3AEBCB0B-7E24-40A9-B80C-3E53BCFB20D6}" type="presParOf" srcId="{E7EB78BE-8E79-4EC2-8732-B622ACCAAC95}" destId="{D7A09C71-FC2A-48F6-9CE4-3B7181C4A8FE}" srcOrd="1" destOrd="0" presId="urn:microsoft.com/office/officeart/2008/layout/HorizontalMultiLevelHierarchy"/>
    <dgm:cxn modelId="{A6CB42B2-DC6C-47BA-ACE9-49CFA1C9E9BA}" type="presParOf" srcId="{3A3749F9-4652-4B41-87B0-67A27AEBC569}" destId="{AB478AB7-B0F5-44D8-9ACA-DBA57909D016}" srcOrd="4" destOrd="0" presId="urn:microsoft.com/office/officeart/2008/layout/HorizontalMultiLevelHierarchy"/>
    <dgm:cxn modelId="{4FA50690-E164-4FA9-8133-2EF480E47E0B}" type="presParOf" srcId="{AB478AB7-B0F5-44D8-9ACA-DBA57909D016}" destId="{229609CD-1280-4C89-8833-25152B7D0727}" srcOrd="0" destOrd="0" presId="urn:microsoft.com/office/officeart/2008/layout/HorizontalMultiLevelHierarchy"/>
    <dgm:cxn modelId="{09DCCAA2-9AAD-454F-81F0-4E2CFDA7EEEC}" type="presParOf" srcId="{3A3749F9-4652-4B41-87B0-67A27AEBC569}" destId="{B87AFF56-D878-4A3F-9DD6-350116C4A4BB}" srcOrd="5" destOrd="0" presId="urn:microsoft.com/office/officeart/2008/layout/HorizontalMultiLevelHierarchy"/>
    <dgm:cxn modelId="{512E7332-996A-4DA8-B1D1-9EF5D8D90865}" type="presParOf" srcId="{B87AFF56-D878-4A3F-9DD6-350116C4A4BB}" destId="{2CEF3744-5802-4C37-ACCC-63847C3841EA}" srcOrd="0" destOrd="0" presId="urn:microsoft.com/office/officeart/2008/layout/HorizontalMultiLevelHierarchy"/>
    <dgm:cxn modelId="{52DE0E0C-0031-4732-AD7B-0CA07772ABA6}" type="presParOf" srcId="{B87AFF56-D878-4A3F-9DD6-350116C4A4BB}" destId="{ECCDCC35-1805-4485-9431-BEBCE8AF6313}" srcOrd="1" destOrd="0" presId="urn:microsoft.com/office/officeart/2008/layout/HorizontalMultiLevelHierarchy"/>
    <dgm:cxn modelId="{5791C3C3-9F71-429D-91FA-B8B920DF8986}" type="presParOf" srcId="{ECCDCC35-1805-4485-9431-BEBCE8AF6313}" destId="{9BEE41B3-D129-4F89-BF22-5F015AE7E4E2}" srcOrd="0" destOrd="0" presId="urn:microsoft.com/office/officeart/2008/layout/HorizontalMultiLevelHierarchy"/>
    <dgm:cxn modelId="{4FBF5A0D-75AA-449D-897D-C63C2EFBD986}" type="presParOf" srcId="{9BEE41B3-D129-4F89-BF22-5F015AE7E4E2}" destId="{DCA1806A-8FD8-47E4-9C78-444D8A18CFCB}" srcOrd="0" destOrd="0" presId="urn:microsoft.com/office/officeart/2008/layout/HorizontalMultiLevelHierarchy"/>
    <dgm:cxn modelId="{A460635C-7C26-43D5-83C9-B32AC75B55D8}" type="presParOf" srcId="{ECCDCC35-1805-4485-9431-BEBCE8AF6313}" destId="{02E27E45-D5A2-479E-B705-7CF13CDD094D}" srcOrd="1" destOrd="0" presId="urn:microsoft.com/office/officeart/2008/layout/HorizontalMultiLevelHierarchy"/>
    <dgm:cxn modelId="{4EC9F30E-3A0D-48B5-B355-7E595AB9189D}" type="presParOf" srcId="{02E27E45-D5A2-479E-B705-7CF13CDD094D}" destId="{27BC5659-DFE0-4B41-A93D-3D62832ED832}" srcOrd="0" destOrd="0" presId="urn:microsoft.com/office/officeart/2008/layout/HorizontalMultiLevelHierarchy"/>
    <dgm:cxn modelId="{71FC9042-7F52-450C-BE1C-6C46F1DB81AE}" type="presParOf" srcId="{02E27E45-D5A2-479E-B705-7CF13CDD094D}" destId="{144DAEEC-0B6B-4B6C-BF7B-E8E5E3B799CC}" srcOrd="1" destOrd="0" presId="urn:microsoft.com/office/officeart/2008/layout/HorizontalMultiLevelHierarchy"/>
    <dgm:cxn modelId="{7D137D18-E942-4DCE-A55F-4247F8649AB4}" type="presParOf" srcId="{ECCDCC35-1805-4485-9431-BEBCE8AF6313}" destId="{68463B4A-7D44-451E-A122-C1FA51A9DA16}" srcOrd="2" destOrd="0" presId="urn:microsoft.com/office/officeart/2008/layout/HorizontalMultiLevelHierarchy"/>
    <dgm:cxn modelId="{D9E0340D-E589-4D5B-96C5-C35A12932F32}" type="presParOf" srcId="{68463B4A-7D44-451E-A122-C1FA51A9DA16}" destId="{676DE2BD-244E-4B43-AA75-7BE9F2725397}" srcOrd="0" destOrd="0" presId="urn:microsoft.com/office/officeart/2008/layout/HorizontalMultiLevelHierarchy"/>
    <dgm:cxn modelId="{D74F8EE8-B348-4D77-85FC-EE88D255815B}" type="presParOf" srcId="{ECCDCC35-1805-4485-9431-BEBCE8AF6313}" destId="{C671614D-769F-4A99-8ECE-E8BBB7201CED}" srcOrd="3" destOrd="0" presId="urn:microsoft.com/office/officeart/2008/layout/HorizontalMultiLevelHierarchy"/>
    <dgm:cxn modelId="{7023A406-8D4F-43B4-8E47-38F29066C321}" type="presParOf" srcId="{C671614D-769F-4A99-8ECE-E8BBB7201CED}" destId="{9535E006-A4DB-4995-B451-5BF3B1F50036}" srcOrd="0" destOrd="0" presId="urn:microsoft.com/office/officeart/2008/layout/HorizontalMultiLevelHierarchy"/>
    <dgm:cxn modelId="{04A52F15-0A11-46DE-806A-5A749859B2BD}" type="presParOf" srcId="{C671614D-769F-4A99-8ECE-E8BBB7201CED}" destId="{CF68C548-DD77-40F0-AF5D-E3053B37A88F}" srcOrd="1" destOrd="0" presId="urn:microsoft.com/office/officeart/2008/layout/HorizontalMultiLevelHierarchy"/>
    <dgm:cxn modelId="{C29405EE-37C7-47C9-BC45-0F7AE8D08BFB}" type="presParOf" srcId="{3A3749F9-4652-4B41-87B0-67A27AEBC569}" destId="{C0549958-C0D7-4734-B285-167449E3EF2B}" srcOrd="6" destOrd="0" presId="urn:microsoft.com/office/officeart/2008/layout/HorizontalMultiLevelHierarchy"/>
    <dgm:cxn modelId="{56E89616-DA8B-4EF3-8CEB-320C34223F3B}" type="presParOf" srcId="{C0549958-C0D7-4734-B285-167449E3EF2B}" destId="{43E45302-320B-42B9-8045-AE9D80CEE23C}" srcOrd="0" destOrd="0" presId="urn:microsoft.com/office/officeart/2008/layout/HorizontalMultiLevelHierarchy"/>
    <dgm:cxn modelId="{7123C173-E92C-43E5-82B5-FE55A78EA206}" type="presParOf" srcId="{3A3749F9-4652-4B41-87B0-67A27AEBC569}" destId="{ACA7CA68-8A0A-41E6-A5B6-DD12D050D595}" srcOrd="7" destOrd="0" presId="urn:microsoft.com/office/officeart/2008/layout/HorizontalMultiLevelHierarchy"/>
    <dgm:cxn modelId="{BB412493-924C-4B31-9839-DEB0742BFBD6}" type="presParOf" srcId="{ACA7CA68-8A0A-41E6-A5B6-DD12D050D595}" destId="{0737CD36-67D1-4E58-AE34-CE324200677A}" srcOrd="0" destOrd="0" presId="urn:microsoft.com/office/officeart/2008/layout/HorizontalMultiLevelHierarchy"/>
    <dgm:cxn modelId="{AE17470F-9B0C-46D0-98B4-BB7F03D98265}" type="presParOf" srcId="{ACA7CA68-8A0A-41E6-A5B6-DD12D050D595}" destId="{3976213C-F01E-48B6-A7DC-540618B5AD21}" srcOrd="1" destOrd="0" presId="urn:microsoft.com/office/officeart/2008/layout/HorizontalMultiLevelHierarchy"/>
    <dgm:cxn modelId="{5036165D-9B1A-4813-A04B-72844A2213F0}" type="presParOf" srcId="{3976213C-F01E-48B6-A7DC-540618B5AD21}" destId="{C261FBE6-88BF-4329-9526-914872454D2C}" srcOrd="0" destOrd="0" presId="urn:microsoft.com/office/officeart/2008/layout/HorizontalMultiLevelHierarchy"/>
    <dgm:cxn modelId="{6B4E65BA-1BEB-467A-B8AB-BC0D9C72F842}" type="presParOf" srcId="{C261FBE6-88BF-4329-9526-914872454D2C}" destId="{615C08A8-B19A-44EB-A167-77E4EC2E0A6B}" srcOrd="0" destOrd="0" presId="urn:microsoft.com/office/officeart/2008/layout/HorizontalMultiLevelHierarchy"/>
    <dgm:cxn modelId="{9AF5B4C7-5E98-4B20-A720-F311A0DEB77E}" type="presParOf" srcId="{3976213C-F01E-48B6-A7DC-540618B5AD21}" destId="{12548206-331D-433A-BAF0-49BBBF276C4A}" srcOrd="1" destOrd="0" presId="urn:microsoft.com/office/officeart/2008/layout/HorizontalMultiLevelHierarchy"/>
    <dgm:cxn modelId="{7C73649A-26CC-4859-B727-AB01A7547162}" type="presParOf" srcId="{12548206-331D-433A-BAF0-49BBBF276C4A}" destId="{7B0C012A-5D93-4F0D-8468-6950324EAA9C}" srcOrd="0" destOrd="0" presId="urn:microsoft.com/office/officeart/2008/layout/HorizontalMultiLevelHierarchy"/>
    <dgm:cxn modelId="{22DE61DC-9C27-4A72-AC4A-A18467DB0562}" type="presParOf" srcId="{12548206-331D-433A-BAF0-49BBBF276C4A}" destId="{CE7118F1-7247-42D7-B720-0862319A05DB}" srcOrd="1" destOrd="0" presId="urn:microsoft.com/office/officeart/2008/layout/HorizontalMultiLevelHierarchy"/>
    <dgm:cxn modelId="{EE242DF3-564B-4E39-8C45-E61ACA46089F}" type="presParOf" srcId="{3976213C-F01E-48B6-A7DC-540618B5AD21}" destId="{4BA59F0C-37D8-4678-A656-9ADC349A1059}" srcOrd="2" destOrd="0" presId="urn:microsoft.com/office/officeart/2008/layout/HorizontalMultiLevelHierarchy"/>
    <dgm:cxn modelId="{D314F36E-F2B5-40B1-9F02-1A43F8007FFD}" type="presParOf" srcId="{4BA59F0C-37D8-4678-A656-9ADC349A1059}" destId="{D863AAE1-2FD7-4F7B-8B3F-DB3419768A18}" srcOrd="0" destOrd="0" presId="urn:microsoft.com/office/officeart/2008/layout/HorizontalMultiLevelHierarchy"/>
    <dgm:cxn modelId="{51CDF11C-476F-48DF-9BD9-42336345E7D1}" type="presParOf" srcId="{3976213C-F01E-48B6-A7DC-540618B5AD21}" destId="{2D09791B-A5C9-4ABB-8B16-B78BDFB9B002}" srcOrd="3" destOrd="0" presId="urn:microsoft.com/office/officeart/2008/layout/HorizontalMultiLevelHierarchy"/>
    <dgm:cxn modelId="{E9531159-073D-4EB3-B615-270A4488D426}" type="presParOf" srcId="{2D09791B-A5C9-4ABB-8B16-B78BDFB9B002}" destId="{9808C5B4-8D29-42C9-B737-06377246B326}" srcOrd="0" destOrd="0" presId="urn:microsoft.com/office/officeart/2008/layout/HorizontalMultiLevelHierarchy"/>
    <dgm:cxn modelId="{5D4B3E1C-F322-4116-B689-2E794EA5CDE7}" type="presParOf" srcId="{2D09791B-A5C9-4ABB-8B16-B78BDFB9B002}" destId="{6F70343A-CB33-467C-AAF5-2AC5F2594C9C}" srcOrd="1" destOrd="0" presId="urn:microsoft.com/office/officeart/2008/layout/HorizontalMultiLevelHierarchy"/>
    <dgm:cxn modelId="{FA68EB6D-5305-4102-B646-B32E93124B31}" type="presParOf" srcId="{3A3749F9-4652-4B41-87B0-67A27AEBC569}" destId="{10013F09-6294-4971-A432-C7FC4A477B91}" srcOrd="8" destOrd="0" presId="urn:microsoft.com/office/officeart/2008/layout/HorizontalMultiLevelHierarchy"/>
    <dgm:cxn modelId="{BE4B03EE-84A0-4042-9ACF-C68929D3CFF6}" type="presParOf" srcId="{10013F09-6294-4971-A432-C7FC4A477B91}" destId="{2CDAB756-6345-4FA5-B1CF-D85FCA23FA56}" srcOrd="0" destOrd="0" presId="urn:microsoft.com/office/officeart/2008/layout/HorizontalMultiLevelHierarchy"/>
    <dgm:cxn modelId="{84BB5383-2E30-45BD-A2E1-564327834A0F}" type="presParOf" srcId="{3A3749F9-4652-4B41-87B0-67A27AEBC569}" destId="{EF3CF4FA-37CA-464C-9BA4-987E1F8389FD}" srcOrd="9" destOrd="0" presId="urn:microsoft.com/office/officeart/2008/layout/HorizontalMultiLevelHierarchy"/>
    <dgm:cxn modelId="{AB839487-52F7-41AB-BB72-FE121E4CADC4}" type="presParOf" srcId="{EF3CF4FA-37CA-464C-9BA4-987E1F8389FD}" destId="{B3645E29-B89A-47C4-8E7B-2A9F1A3C7666}" srcOrd="0" destOrd="0" presId="urn:microsoft.com/office/officeart/2008/layout/HorizontalMultiLevelHierarchy"/>
    <dgm:cxn modelId="{A7F0C615-4D6B-4E7D-A61A-6FBF992B01D8}" type="presParOf" srcId="{EF3CF4FA-37CA-464C-9BA4-987E1F8389FD}" destId="{4A47B9DD-5A53-4ADD-B31F-5255349AFDCC}" srcOrd="1" destOrd="0" presId="urn:microsoft.com/office/officeart/2008/layout/HorizontalMultiLevelHierarchy"/>
    <dgm:cxn modelId="{00E12D1B-137B-4210-9CA7-09741F30E1CB}" type="presParOf" srcId="{4A47B9DD-5A53-4ADD-B31F-5255349AFDCC}" destId="{15EF40C6-3632-4615-9CC9-5B5BF562CDCE}" srcOrd="0" destOrd="0" presId="urn:microsoft.com/office/officeart/2008/layout/HorizontalMultiLevelHierarchy"/>
    <dgm:cxn modelId="{9629F52B-AD2B-4691-943D-5D15EFD72A12}" type="presParOf" srcId="{15EF40C6-3632-4615-9CC9-5B5BF562CDCE}" destId="{9A3E56B3-72DB-4354-ADE1-51117ED54078}" srcOrd="0" destOrd="0" presId="urn:microsoft.com/office/officeart/2008/layout/HorizontalMultiLevelHierarchy"/>
    <dgm:cxn modelId="{9CA67957-9FC6-42B1-A30E-372A30F12494}" type="presParOf" srcId="{4A47B9DD-5A53-4ADD-B31F-5255349AFDCC}" destId="{CAE75A7A-9D79-4F6F-82F9-7687BAB02F3E}" srcOrd="1" destOrd="0" presId="urn:microsoft.com/office/officeart/2008/layout/HorizontalMultiLevelHierarchy"/>
    <dgm:cxn modelId="{8454244C-42FE-4360-A612-49AEC40B14F4}" type="presParOf" srcId="{CAE75A7A-9D79-4F6F-82F9-7687BAB02F3E}" destId="{DD23752A-D85A-4BD5-836E-1F4BB3699828}" srcOrd="0" destOrd="0" presId="urn:microsoft.com/office/officeart/2008/layout/HorizontalMultiLevelHierarchy"/>
    <dgm:cxn modelId="{4BC3F3E9-0743-47CD-81E8-0E64B3AB840E}" type="presParOf" srcId="{CAE75A7A-9D79-4F6F-82F9-7687BAB02F3E}" destId="{FE69B9C0-2FE6-4AF6-8353-9051D5F2C647}" srcOrd="1" destOrd="0" presId="urn:microsoft.com/office/officeart/2008/layout/HorizontalMultiLevelHierarchy"/>
    <dgm:cxn modelId="{74F84D08-1E3C-42F7-97A3-D50E5825C64D}" type="presParOf" srcId="{3A3749F9-4652-4B41-87B0-67A27AEBC569}" destId="{0533920B-F57C-4F71-BA9B-C12DDAB8A66D}" srcOrd="10" destOrd="0" presId="urn:microsoft.com/office/officeart/2008/layout/HorizontalMultiLevelHierarchy"/>
    <dgm:cxn modelId="{2D28FEEF-F7B0-4C2D-9AC8-97A98F3D0605}" type="presParOf" srcId="{0533920B-F57C-4F71-BA9B-C12DDAB8A66D}" destId="{4E868D01-0694-4FFA-8FEB-ECC7590B8ADF}" srcOrd="0" destOrd="0" presId="urn:microsoft.com/office/officeart/2008/layout/HorizontalMultiLevelHierarchy"/>
    <dgm:cxn modelId="{32011DBD-4A2C-4BD4-B65D-5D06BC822CCC}" type="presParOf" srcId="{3A3749F9-4652-4B41-87B0-67A27AEBC569}" destId="{3DB94DA0-BA63-4FA2-8AE4-DA2D991020BF}" srcOrd="11" destOrd="0" presId="urn:microsoft.com/office/officeart/2008/layout/HorizontalMultiLevelHierarchy"/>
    <dgm:cxn modelId="{3535B255-AEE2-46B7-B1B7-24E3D6014B4E}" type="presParOf" srcId="{3DB94DA0-BA63-4FA2-8AE4-DA2D991020BF}" destId="{FC963944-BDBE-4FB2-8E68-7A6280819393}" srcOrd="0" destOrd="0" presId="urn:microsoft.com/office/officeart/2008/layout/HorizontalMultiLevelHierarchy"/>
    <dgm:cxn modelId="{44594120-979F-4FBF-81AD-6EB025C09E89}" type="presParOf" srcId="{3DB94DA0-BA63-4FA2-8AE4-DA2D991020BF}" destId="{0B83FB83-DE81-4425-B38F-52C883666471}" srcOrd="1" destOrd="0" presId="urn:microsoft.com/office/officeart/2008/layout/HorizontalMultiLevelHierarchy"/>
    <dgm:cxn modelId="{24A424DA-7E2B-4447-9EC6-693C890C0278}" type="presParOf" srcId="{0B83FB83-DE81-4425-B38F-52C883666471}" destId="{8AFCFB1F-819D-45A6-A69C-C156C19F20A1}" srcOrd="0" destOrd="0" presId="urn:microsoft.com/office/officeart/2008/layout/HorizontalMultiLevelHierarchy"/>
    <dgm:cxn modelId="{EE6E23DF-C409-460D-99FC-0AF9BC41152D}" type="presParOf" srcId="{8AFCFB1F-819D-45A6-A69C-C156C19F20A1}" destId="{7D5696A7-6945-4E05-9BAC-366071A49389}" srcOrd="0" destOrd="0" presId="urn:microsoft.com/office/officeart/2008/layout/HorizontalMultiLevelHierarchy"/>
    <dgm:cxn modelId="{72ED141C-6CDF-496E-A705-6D0664E21FF8}" type="presParOf" srcId="{0B83FB83-DE81-4425-B38F-52C883666471}" destId="{8ABB327A-2EF4-4B9E-AD06-631D8EE272E7}" srcOrd="1" destOrd="0" presId="urn:microsoft.com/office/officeart/2008/layout/HorizontalMultiLevelHierarchy"/>
    <dgm:cxn modelId="{576AD850-46DE-40EE-BCF2-34406D9B464E}" type="presParOf" srcId="{8ABB327A-2EF4-4B9E-AD06-631D8EE272E7}" destId="{B396D851-63C3-4A43-9B17-F5BCA05D7D15}" srcOrd="0" destOrd="0" presId="urn:microsoft.com/office/officeart/2008/layout/HorizontalMultiLevelHierarchy"/>
    <dgm:cxn modelId="{ADB9558A-687E-4500-961F-EB88DD359A17}" type="presParOf" srcId="{8ABB327A-2EF4-4B9E-AD06-631D8EE272E7}" destId="{434C18F0-78AF-4A08-B080-4EE2F092B5D5}" srcOrd="1" destOrd="0" presId="urn:microsoft.com/office/officeart/2008/layout/HorizontalMultiLevelHierarchy"/>
    <dgm:cxn modelId="{D0C96073-82E0-4075-86E3-8E65761A0BD3}" type="presParOf" srcId="{0B83FB83-DE81-4425-B38F-52C883666471}" destId="{1EEC2296-A0DB-444D-A8A0-91090199EB20}" srcOrd="2" destOrd="0" presId="urn:microsoft.com/office/officeart/2008/layout/HorizontalMultiLevelHierarchy"/>
    <dgm:cxn modelId="{2022BA47-7401-40E9-973E-66694129B144}" type="presParOf" srcId="{1EEC2296-A0DB-444D-A8A0-91090199EB20}" destId="{DCDD157E-7E5E-4B02-98D2-EE67DCF78DC1}" srcOrd="0" destOrd="0" presId="urn:microsoft.com/office/officeart/2008/layout/HorizontalMultiLevelHierarchy"/>
    <dgm:cxn modelId="{5588F0E9-1F4B-4661-82EC-76543B11B320}" type="presParOf" srcId="{0B83FB83-DE81-4425-B38F-52C883666471}" destId="{E92E1AD2-3F4C-4BA1-9602-9290AAC8849D}" srcOrd="3" destOrd="0" presId="urn:microsoft.com/office/officeart/2008/layout/HorizontalMultiLevelHierarchy"/>
    <dgm:cxn modelId="{3A20386D-7D79-4598-98C9-6C3057853BBF}" type="presParOf" srcId="{E92E1AD2-3F4C-4BA1-9602-9290AAC8849D}" destId="{F27BAA2D-FA40-4227-8637-8EC9CC7B969F}" srcOrd="0" destOrd="0" presId="urn:microsoft.com/office/officeart/2008/layout/HorizontalMultiLevelHierarchy"/>
    <dgm:cxn modelId="{195DFCB1-1429-42B3-B525-4AF5EF9A00C4}" type="presParOf" srcId="{E92E1AD2-3F4C-4BA1-9602-9290AAC8849D}" destId="{D908D899-25AA-40E9-98CB-24515F7FFC52}" srcOrd="1" destOrd="0" presId="urn:microsoft.com/office/officeart/2008/layout/HorizontalMultiLevelHierarchy"/>
    <dgm:cxn modelId="{D1208AF1-8E77-4E3D-8780-32E34A02F0F0}" type="presParOf" srcId="{0B83FB83-DE81-4425-B38F-52C883666471}" destId="{91EC878E-FD2D-4F76-B991-1628F8683914}" srcOrd="4" destOrd="0" presId="urn:microsoft.com/office/officeart/2008/layout/HorizontalMultiLevelHierarchy"/>
    <dgm:cxn modelId="{0FCDBAC9-3560-456D-989A-C069445DA86B}" type="presParOf" srcId="{91EC878E-FD2D-4F76-B991-1628F8683914}" destId="{19509E2C-BB5D-4784-9509-EEFD1E7C3C41}" srcOrd="0" destOrd="0" presId="urn:microsoft.com/office/officeart/2008/layout/HorizontalMultiLevelHierarchy"/>
    <dgm:cxn modelId="{B026D555-9AB9-40FC-AEC6-FB55DD684D98}" type="presParOf" srcId="{0B83FB83-DE81-4425-B38F-52C883666471}" destId="{CD274F23-7E80-4E6A-9AA0-41DA08C5304F}" srcOrd="5" destOrd="0" presId="urn:microsoft.com/office/officeart/2008/layout/HorizontalMultiLevelHierarchy"/>
    <dgm:cxn modelId="{43402747-F56D-4054-8A2C-A3DE1698E68D}" type="presParOf" srcId="{CD274F23-7E80-4E6A-9AA0-41DA08C5304F}" destId="{B3188401-A9D4-4EC0-8E39-E4188EDDF95A}" srcOrd="0" destOrd="0" presId="urn:microsoft.com/office/officeart/2008/layout/HorizontalMultiLevelHierarchy"/>
    <dgm:cxn modelId="{9F91DDE2-D649-403A-BC44-558D2B3AAC26}"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自查总结</a:t>
          </a:r>
          <a:endParaRPr lang="en-US" altLang="zh-CN" sz="1600" dirty="0" smtClean="0">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自查处置</a:t>
          </a:r>
          <a:endParaRPr lang="en-US" altLang="zh-CN" sz="1600" dirty="0" smtClean="0">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基层指导</a:t>
          </a:r>
          <a:endParaRPr lang="en-US" altLang="zh-CN" sz="1600" dirty="0" smtClean="0">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隐患整改</a:t>
          </a:r>
          <a:endParaRPr lang="en-US" altLang="zh-CN" sz="1600" dirty="0" smtClean="0">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违法处理</a:t>
          </a:r>
          <a:endParaRPr lang="en-US" altLang="zh-CN" sz="1600" dirty="0" smtClean="0">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留存备查</a:t>
          </a:r>
          <a:endParaRPr lang="en-US" altLang="zh-CN" sz="1600" dirty="0" smtClean="0">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3601364D-0DAE-48E4-8CA0-57C81FC2EC45}" srcId="{60A0BD62-C5A7-4A4B-BA44-1634BF2B1471}" destId="{0C56B96F-A3A9-46EA-9BFA-02ECD86E9605}" srcOrd="1" destOrd="0" parTransId="{5A71D694-11CA-4F30-BA1F-A77AB3EBF01D}" sibTransId="{D56781BC-78C9-490F-950F-73117AE5334B}"/>
    <dgm:cxn modelId="{0E864465-F2FA-4438-8816-388F086CEFE1}" srcId="{6DCBAF4E-C4FD-411E-890C-95C3351FC1DE}" destId="{1B1DDE9E-C6B9-4500-B12E-7FE808CCB800}" srcOrd="1" destOrd="0" parTransId="{8A7BD9B4-7B40-4E61-9BAE-AD6CD4345B75}" sibTransId="{96B01F57-BAD9-4125-B14C-8A5AF7F31B2C}"/>
    <dgm:cxn modelId="{806D77C8-39B8-4491-B8B2-BDFF23510E9A}" type="presOf" srcId="{0FB91FCC-FD52-41C2-B761-AE011C16C554}" destId="{C72102BD-F9F4-4E37-BCA2-456CEBC6015B}" srcOrd="0" destOrd="0" presId="urn:microsoft.com/office/officeart/2008/layout/HorizontalMultiLevelHierarchy"/>
    <dgm:cxn modelId="{B2F86F17-D070-4819-BD73-F3F6124B68BD}" type="presOf" srcId="{DDB8CE4F-CE76-4A1C-BE59-A3BDD44246A5}" destId="{8D751606-52A4-41A9-9A8D-5170040F3945}" srcOrd="1" destOrd="0" presId="urn:microsoft.com/office/officeart/2008/layout/HorizontalMultiLevelHierarchy"/>
    <dgm:cxn modelId="{03F6209E-E243-4074-AFE7-42BF8578A8B4}" type="presOf" srcId="{EA339F95-17A1-439F-8293-9200A9062E41}" destId="{102B32B8-ABBD-4AF3-A1A7-16354055B104}" srcOrd="0" destOrd="0" presId="urn:microsoft.com/office/officeart/2008/layout/HorizontalMultiLevelHierarchy"/>
    <dgm:cxn modelId="{BDB2AD7F-84C6-4134-956E-E297E89F25F9}" type="presOf" srcId="{9740DD15-ABDD-4F9B-A3E9-55ACB770DFCD}" destId="{70792E3E-985B-4CF6-8910-B996840B7BB3}" srcOrd="0"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1B9D139C-7BA4-4000-85AE-B49456CD9FB9}" type="presOf" srcId="{17DBC74D-5B20-4694-A67B-C2C03A26B186}" destId="{7B0C012A-5D93-4F0D-8468-6950324EAA9C}" srcOrd="0" destOrd="0" presId="urn:microsoft.com/office/officeart/2008/layout/HorizontalMultiLevelHierarchy"/>
    <dgm:cxn modelId="{23E21C25-5972-45DE-98C9-3C0CC3A03BB9}" type="presOf" srcId="{8C3778B9-DB10-4146-868C-A6DECC0D5443}" destId="{E07AEC51-6506-419B-9349-80EF1D901FA8}" srcOrd="1" destOrd="0" presId="urn:microsoft.com/office/officeart/2008/layout/HorizontalMultiLevelHierarchy"/>
    <dgm:cxn modelId="{0749DBCB-04B1-4DA5-B22C-757697584042}" type="presOf" srcId="{821E8137-8BB5-4C03-B620-03402AE9D110}" destId="{1EEC2296-A0DB-444D-A8A0-91090199EB20}" srcOrd="0" destOrd="0" presId="urn:microsoft.com/office/officeart/2008/layout/HorizontalMultiLevelHierarchy"/>
    <dgm:cxn modelId="{150ED253-1727-42CF-BD1E-AEF4D512E62B}" type="presOf" srcId="{60A0BD62-C5A7-4A4B-BA44-1634BF2B1471}" destId="{3B140270-206A-4593-B207-078BEB5D0B10}" srcOrd="0" destOrd="0" presId="urn:microsoft.com/office/officeart/2008/layout/HorizontalMultiLevelHierarchy"/>
    <dgm:cxn modelId="{D30A10C5-028B-4205-AF79-786A443A1246}" type="presOf" srcId="{0F67A298-D1B4-4605-B896-AC4D5848A800}" destId="{676DE2BD-244E-4B43-AA75-7BE9F2725397}" srcOrd="1" destOrd="0" presId="urn:microsoft.com/office/officeart/2008/layout/HorizontalMultiLevelHierarchy"/>
    <dgm:cxn modelId="{F62DA4F2-F94D-4C69-BFC8-DC03AC51F2A5}" type="presOf" srcId="{BF122EAC-738E-4A7D-9C1D-A32CF9E3BD36}" destId="{AA0F5732-0A98-4CA9-8367-6F8676AC6428}" srcOrd="0"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F29C60DF-CAEC-4FFB-8D35-BB3685E6BF5A}" type="presOf" srcId="{5A71D694-11CA-4F30-BA1F-A77AB3EBF01D}" destId="{AA3FBFAB-F48E-4894-9A4E-445EC0BC22C6}" srcOrd="0" destOrd="0" presId="urn:microsoft.com/office/officeart/2008/layout/HorizontalMultiLevelHierarchy"/>
    <dgm:cxn modelId="{4A561F48-6DD8-4092-83A8-248C8F708964}" type="presOf" srcId="{C016FD38-EBD2-4AD6-BA60-E3CF73572E84}" destId="{DD23752A-D85A-4BD5-836E-1F4BB3699828}" srcOrd="0" destOrd="0" presId="urn:microsoft.com/office/officeart/2008/layout/HorizontalMultiLevelHierarchy"/>
    <dgm:cxn modelId="{FED8F7AC-DFFA-4C8C-8A5F-7AF4043FAA01}" type="presOf" srcId="{86390FF6-7D87-43A4-92DC-6B628F9F92B7}" destId="{DCA1806A-8FD8-47E4-9C78-444D8A18CFCB}" srcOrd="1" destOrd="0" presId="urn:microsoft.com/office/officeart/2008/layout/HorizontalMultiLevelHierarchy"/>
    <dgm:cxn modelId="{45EDF042-ADA0-4BA0-8BA3-69DBD7D0F643}" type="presOf" srcId="{C27A2B4A-B09C-40F8-B589-878DB71AA82B}" destId="{80C30053-A16B-41BF-B8F1-130F91309B26}" srcOrd="1"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1C470161-E0A9-467B-B008-002350008139}" type="presOf" srcId="{821E8137-8BB5-4C03-B620-03402AE9D110}" destId="{DCDD157E-7E5E-4B02-98D2-EE67DCF78DC1}" srcOrd="1" destOrd="0" presId="urn:microsoft.com/office/officeart/2008/layout/HorizontalMultiLevelHierarchy"/>
    <dgm:cxn modelId="{7672ED28-2A37-4F96-A091-E284EF91C197}" type="presOf" srcId="{495C3493-FE13-47B3-8143-124E25D2D592}" destId="{7D5696A7-6945-4E05-9BAC-366071A49389}" srcOrd="1" destOrd="0" presId="urn:microsoft.com/office/officeart/2008/layout/HorizontalMultiLevelHierarchy"/>
    <dgm:cxn modelId="{BBAB7308-2019-4300-9718-06E9B2E42F09}" type="presOf" srcId="{1CF24E2F-AD82-4120-AA93-5B14B6DBD7D1}" destId="{C0549958-C0D7-4734-B285-167449E3EF2B}" srcOrd="0" destOrd="0" presId="urn:microsoft.com/office/officeart/2008/layout/HorizontalMultiLevelHierarchy"/>
    <dgm:cxn modelId="{CB03F6A9-10E8-40D5-B187-E965CB885DBB}" type="presOf" srcId="{B104313A-EE61-43A5-9B82-CBA1CFC9F548}" destId="{2CEF3744-5802-4C37-ACCC-63847C3841EA}" srcOrd="0" destOrd="0" presId="urn:microsoft.com/office/officeart/2008/layout/HorizontalMultiLevelHierarchy"/>
    <dgm:cxn modelId="{5A1666E0-7323-4D57-B08E-3D8C37E0ED43}" srcId="{60A0BD62-C5A7-4A4B-BA44-1634BF2B1471}" destId="{20401A3F-37A4-4290-8E80-8086A65D45D8}" srcOrd="5" destOrd="0" parTransId="{8F4BE84B-D3BC-4822-92D4-D4EFC9F18A97}" sibTransId="{227CCA9A-69B4-4301-A05A-DAEAF4A35645}"/>
    <dgm:cxn modelId="{29EE49B8-A93E-4B5A-8B0E-24CBB31A1C60}" type="presOf" srcId="{3933F7FB-F7F9-496A-BE3A-2CC54D3AB30F}" destId="{F27BAA2D-FA40-4227-8637-8EC9CC7B969F}" srcOrd="0" destOrd="0" presId="urn:microsoft.com/office/officeart/2008/layout/HorizontalMultiLevelHierarchy"/>
    <dgm:cxn modelId="{8BAD6E19-6506-454E-B82C-312C987D26D2}" type="presOf" srcId="{DDB8CE4F-CE76-4A1C-BE59-A3BDD44246A5}" destId="{4B7D1E48-817F-465B-AC4D-B0B148A87638}" srcOrd="0" destOrd="0" presId="urn:microsoft.com/office/officeart/2008/layout/HorizontalMultiLevelHierarchy"/>
    <dgm:cxn modelId="{C43BB97A-2D42-4D7B-8390-E14F36619084}" type="presOf" srcId="{0F67A298-D1B4-4605-B896-AC4D5848A800}" destId="{68463B4A-7D44-451E-A122-C1FA51A9DA16}" srcOrd="0" destOrd="0" presId="urn:microsoft.com/office/officeart/2008/layout/HorizontalMultiLevelHierarchy"/>
    <dgm:cxn modelId="{AB125027-4C21-41BA-8E6F-BD3D959F2BAB}" type="presOf" srcId="{8DC962E9-60C0-480B-B759-B950657BFF71}" destId="{C261FBE6-88BF-4329-9526-914872454D2C}" srcOrd="0" destOrd="0" presId="urn:microsoft.com/office/officeart/2008/layout/HorizontalMultiLevelHierarchy"/>
    <dgm:cxn modelId="{9EB8FD67-411F-4B99-851C-2E4BE25AF55E}" srcId="{B104313A-EE61-43A5-9B82-CBA1CFC9F548}" destId="{7551CD56-536E-4895-9CF2-2756481726B4}" srcOrd="1" destOrd="0" parTransId="{0F67A298-D1B4-4605-B896-AC4D5848A800}" sibTransId="{D2925E6E-861C-4D6F-8C7F-B5F379699556}"/>
    <dgm:cxn modelId="{E9224075-E768-4389-9B86-8A24087EB9CE}" type="presOf" srcId="{3DA4DC4E-560F-4504-A02D-E1E49A7705B2}" destId="{C52D7D3E-D84A-4D63-ACF6-9D8392E4EC04}" srcOrd="0" destOrd="0" presId="urn:microsoft.com/office/officeart/2008/layout/HorizontalMultiLevelHierarchy"/>
    <dgm:cxn modelId="{093291B5-6817-4517-BD7A-2E9069DE9893}" type="presOf" srcId="{76CBEA25-ACE7-4B7B-B4DC-78C2798FFEFD}" destId="{27BC5659-DFE0-4B41-A93D-3D62832ED832}" srcOrd="0" destOrd="0" presId="urn:microsoft.com/office/officeart/2008/layout/HorizontalMultiLevelHierarchy"/>
    <dgm:cxn modelId="{D5E28580-5FA8-4B52-8DC8-5AFDC9AD88C3}" type="presOf" srcId="{8A7BD9B4-7B40-4E61-9BAE-AD6CD4345B75}" destId="{4BA59F0C-37D8-4678-A656-9ADC349A1059}" srcOrd="0" destOrd="0" presId="urn:microsoft.com/office/officeart/2008/layout/HorizontalMultiLevelHierarchy"/>
    <dgm:cxn modelId="{D6B89778-6D8D-4AB9-836B-6E34FD1DFDAA}" type="presOf" srcId="{A849F6F9-3468-476A-BDEA-56B8431E1C43}" destId="{37123308-FA36-48EB-9486-286B790F7A6D}" srcOrd="0"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5F681EBF-FE57-4DC8-A6DD-A7263EE7280D}" srcId="{B104313A-EE61-43A5-9B82-CBA1CFC9F548}" destId="{76CBEA25-ACE7-4B7B-B4DC-78C2798FFEFD}" srcOrd="0" destOrd="0" parTransId="{86390FF6-7D87-43A4-92DC-6B628F9F92B7}" sibTransId="{02DE94DB-A948-4700-97F7-80F60C270037}"/>
    <dgm:cxn modelId="{3661BDE3-DFB1-48E1-BA30-889DBE69DA1B}" srcId="{20401A3F-37A4-4290-8E80-8086A65D45D8}" destId="{E01421DF-0AFF-4E8C-BF1D-1D1C6354AF62}" srcOrd="2" destOrd="0" parTransId="{6438E92B-387C-48B2-A9F0-525C7CA41205}" sibTransId="{000DFDD9-0B66-4D40-8CCC-D831A2306E38}"/>
    <dgm:cxn modelId="{DE0319CF-C307-4C11-AF0A-A6E322ADEA78}" srcId="{60A0BD62-C5A7-4A4B-BA44-1634BF2B1471}" destId="{6DCBAF4E-C4FD-411E-890C-95C3351FC1DE}" srcOrd="3" destOrd="0" parTransId="{1CF24E2F-AD82-4120-AA93-5B14B6DBD7D1}" sibTransId="{623E6A04-1B62-4190-BB66-985786569856}"/>
    <dgm:cxn modelId="{998C3A78-6036-4C7D-AFA8-78B546EAEBDB}" type="presOf" srcId="{8F4BE84B-D3BC-4822-92D4-D4EFC9F18A97}" destId="{4E868D01-0694-4FFA-8FEB-ECC7590B8ADF}" srcOrd="1" destOrd="0" presId="urn:microsoft.com/office/officeart/2008/layout/HorizontalMultiLevelHierarchy"/>
    <dgm:cxn modelId="{E07F63B6-9336-4317-9C52-357F3A86BD02}" type="presOf" srcId="{20401A3F-37A4-4290-8E80-8086A65D45D8}" destId="{FC963944-BDBE-4FB2-8E68-7A6280819393}" srcOrd="0" destOrd="0" presId="urn:microsoft.com/office/officeart/2008/layout/HorizontalMultiLevelHierarchy"/>
    <dgm:cxn modelId="{AE1FE52B-E5DA-4B7C-98FF-FE38657F8FC4}" srcId="{20401A3F-37A4-4290-8E80-8086A65D45D8}" destId="{0DD37289-2A38-4215-B70F-DC76AED8BC28}" srcOrd="0" destOrd="0" parTransId="{495C3493-FE13-47B3-8143-124E25D2D592}" sibTransId="{62E9FC6F-129F-419F-9FC5-1DCBFF091083}"/>
    <dgm:cxn modelId="{2FD3936B-97B1-4513-91E7-8E7A151591E3}" type="presOf" srcId="{6652A56B-22E7-49C6-AB08-5091D4658DB8}" destId="{B3645E29-B89A-47C4-8E7B-2A9F1A3C7666}" srcOrd="0" destOrd="0" presId="urn:microsoft.com/office/officeart/2008/layout/HorizontalMultiLevelHierarchy"/>
    <dgm:cxn modelId="{1E5540B3-7F68-480F-BD7D-18FB8E19E528}" type="presOf" srcId="{BC7FFCC0-0655-44DD-B0CC-C2A3706205F0}" destId="{15EF40C6-3632-4615-9CC9-5B5BF562CDCE}" srcOrd="0" destOrd="0" presId="urn:microsoft.com/office/officeart/2008/layout/HorizontalMultiLevelHierarchy"/>
    <dgm:cxn modelId="{ED68449F-C5BB-4979-8225-AAEBC3CC7AA8}" type="presOf" srcId="{27D815D0-CC38-4BAF-858C-650CBD66E378}" destId="{4330ECE1-F0F4-40D0-85F6-178AB7D6C737}" srcOrd="0" destOrd="0" presId="urn:microsoft.com/office/officeart/2008/layout/HorizontalMultiLevelHierarchy"/>
    <dgm:cxn modelId="{DBC6077F-61CA-456D-932F-9DD4AD292250}" type="presOf" srcId="{A434DACD-4F51-48A1-963C-0E239D4AE218}" destId="{34A29469-37C4-40DD-AF89-18CA320E9649}" srcOrd="0" destOrd="0" presId="urn:microsoft.com/office/officeart/2008/layout/HorizontalMultiLevelHierarchy"/>
    <dgm:cxn modelId="{76A05CBA-90F0-4597-BF7C-1F450C63DE34}" srcId="{60A0BD62-C5A7-4A4B-BA44-1634BF2B1471}" destId="{6652A56B-22E7-49C6-AB08-5091D4658DB8}" srcOrd="4" destOrd="0" parTransId="{9E0D6EC6-F975-46EE-BC83-C057CDEF4C1A}" sibTransId="{89C96C2B-BAA2-4D39-AEFE-5CA86620B447}"/>
    <dgm:cxn modelId="{755BE873-2501-4986-B237-FED790A06556}" type="presOf" srcId="{1B3AC5B5-287B-471E-9FC0-471EE76171CA}" destId="{E1721A4D-A672-407D-89E5-F49909F80D84}" srcOrd="1" destOrd="0" presId="urn:microsoft.com/office/officeart/2008/layout/HorizontalMultiLevelHierarchy"/>
    <dgm:cxn modelId="{C08076AE-AA73-4058-9C2B-9CC0346C7FD4}" srcId="{6DCBAF4E-C4FD-411E-890C-95C3351FC1DE}" destId="{17DBC74D-5B20-4694-A67B-C2C03A26B186}" srcOrd="0" destOrd="0" parTransId="{8DC962E9-60C0-480B-B759-B950657BFF71}" sibTransId="{B4FEF582-3A5F-4BA0-8EDD-6F089FD1EB38}"/>
    <dgm:cxn modelId="{E73336E3-BC0B-4978-A419-3A4F4880D4E0}" type="presOf" srcId="{286C09E8-3D7B-46C7-9E8C-69DAB33FDCA1}" destId="{229609CD-1280-4C89-8833-25152B7D0727}" srcOrd="1" destOrd="0" presId="urn:microsoft.com/office/officeart/2008/layout/HorizontalMultiLevelHierarchy"/>
    <dgm:cxn modelId="{DAE45664-363D-4F18-9CD4-5291937D0926}" type="presOf" srcId="{0C56B96F-A3A9-46EA-9BFA-02ECD86E9605}" destId="{C1D6244C-777F-4EFE-8865-3A5F43948CCC}" srcOrd="0" destOrd="0" presId="urn:microsoft.com/office/officeart/2008/layout/HorizontalMultiLevelHierarchy"/>
    <dgm:cxn modelId="{81D80D10-9AB8-44C1-98C8-32F26FA47463}" type="presOf" srcId="{1B3AC5B5-287B-471E-9FC0-471EE76171CA}" destId="{66B6F902-4DA7-4861-B515-65201D5A3653}" srcOrd="0" destOrd="0" presId="urn:microsoft.com/office/officeart/2008/layout/HorizontalMultiLevelHierarchy"/>
    <dgm:cxn modelId="{CF8CF56C-F49C-433B-8E6A-DB1892266513}" type="presOf" srcId="{8C3778B9-DB10-4146-868C-A6DECC0D5443}" destId="{FA7DB93D-617F-4631-875E-E72E33E072F2}" srcOrd="0" destOrd="0" presId="urn:microsoft.com/office/officeart/2008/layout/HorizontalMultiLevelHierarchy"/>
    <dgm:cxn modelId="{1675DBC1-5008-45E5-AE55-31FC086F146C}" type="presOf" srcId="{8DC962E9-60C0-480B-B759-B950657BFF71}" destId="{615C08A8-B19A-44EB-A167-77E4EC2E0A6B}" srcOrd="1" destOrd="0" presId="urn:microsoft.com/office/officeart/2008/layout/HorizontalMultiLevelHierarchy"/>
    <dgm:cxn modelId="{C06F0E71-1270-4553-919D-2E4AB7895393}" srcId="{AE611A79-3BA9-4CEC-A475-3CA73356331B}" destId="{27D815D0-CC38-4BAF-858C-650CBD66E378}" srcOrd="1" destOrd="0" parTransId="{A434DACD-4F51-48A1-963C-0E239D4AE218}" sibTransId="{ABEF605C-EEFB-4F3D-8D28-EBB58938B60D}"/>
    <dgm:cxn modelId="{217C803C-FE8A-46E0-9B4B-837447485591}" type="presOf" srcId="{AE611A79-3BA9-4CEC-A475-3CA73356331B}" destId="{77557131-6E8D-42B7-BEE3-50D2FCC61EDB}" srcOrd="0" destOrd="0" presId="urn:microsoft.com/office/officeart/2008/layout/HorizontalMultiLevelHierarchy"/>
    <dgm:cxn modelId="{E67DB74E-1D17-4094-B9A7-8C7C00C0D6AD}" type="presOf" srcId="{6438E92B-387C-48B2-A9F0-525C7CA41205}" destId="{91EC878E-FD2D-4F76-B991-1628F8683914}" srcOrd="0" destOrd="0" presId="urn:microsoft.com/office/officeart/2008/layout/HorizontalMultiLevelHierarchy"/>
    <dgm:cxn modelId="{40CD1E8D-7506-4AEA-AE9E-E54B0666CC29}" type="presOf" srcId="{495C3493-FE13-47B3-8143-124E25D2D592}" destId="{8AFCFB1F-819D-45A6-A69C-C156C19F20A1}" srcOrd="0"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4145A7AB-B379-4A2A-BCEF-C1F588FF33F6}" type="presOf" srcId="{BB05ABAC-3C61-4F56-9F3C-350EC85D0409}" destId="{E47117BE-F56F-4BBF-9479-7580AB426238}" srcOrd="0" destOrd="0" presId="urn:microsoft.com/office/officeart/2008/layout/HorizontalMultiLevelHierarchy"/>
    <dgm:cxn modelId="{84164572-02A4-49C8-8F75-FD0327F6E14E}" type="presOf" srcId="{0FB91FCC-FD52-41C2-B761-AE011C16C554}" destId="{6CAD1BDC-6E2D-4FBC-B4C1-B878349B8E0C}" srcOrd="1" destOrd="0" presId="urn:microsoft.com/office/officeart/2008/layout/HorizontalMultiLevelHierarchy"/>
    <dgm:cxn modelId="{9018D915-33BB-428B-8637-D15B7FE71FE6}" type="presOf" srcId="{6438E92B-387C-48B2-A9F0-525C7CA41205}" destId="{19509E2C-BB5D-4784-9509-EEFD1E7C3C41}" srcOrd="1" destOrd="0" presId="urn:microsoft.com/office/officeart/2008/layout/HorizontalMultiLevelHierarchy"/>
    <dgm:cxn modelId="{F38EC978-9E16-43DB-8866-2FD1B3ABE525}" type="presOf" srcId="{5A71D694-11CA-4F30-BA1F-A77AB3EBF01D}" destId="{782FCDAE-0185-4587-8F65-7CD2DAB74BA1}" srcOrd="1"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9E8FEB1D-2B9B-4892-A865-63E2AE78E131}" srcId="{0C56B96F-A3A9-46EA-9BFA-02ECD86E9605}" destId="{EA339F95-17A1-439F-8293-9200A9062E41}" srcOrd="0" destOrd="0" parTransId="{CF2E5B46-08F7-4F6D-8E4C-880A989C1FB2}" sibTransId="{4ECF9190-2C94-42ED-8CA3-AF14EDF57406}"/>
    <dgm:cxn modelId="{AE1B6D6F-A7B3-4100-8954-A25674631CD8}" type="presOf" srcId="{0DD37289-2A38-4215-B70F-DC76AED8BC28}" destId="{B396D851-63C3-4A43-9B17-F5BCA05D7D15}" srcOrd="0" destOrd="0" presId="urn:microsoft.com/office/officeart/2008/layout/HorizontalMultiLevelHierarchy"/>
    <dgm:cxn modelId="{49C1B8AC-6C35-4571-BF95-E50AD4C934C3}" type="presOf" srcId="{BC7FFCC0-0655-44DD-B0CC-C2A3706205F0}" destId="{9A3E56B3-72DB-4354-ADE1-51117ED54078}" srcOrd="1" destOrd="0" presId="urn:microsoft.com/office/officeart/2008/layout/HorizontalMultiLevelHierarchy"/>
    <dgm:cxn modelId="{1B5467A9-0442-444A-BB5A-1273337FD603}" type="presOf" srcId="{7551CD56-536E-4895-9CF2-2756481726B4}" destId="{9535E006-A4DB-4995-B451-5BF3B1F50036}" srcOrd="0"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8B5021D8-628B-49C0-822F-A55D84314718}" type="presOf" srcId="{286C09E8-3D7B-46C7-9E8C-69DAB33FDCA1}" destId="{AB478AB7-B0F5-44D8-9ACA-DBA57909D016}" srcOrd="0" destOrd="0" presId="urn:microsoft.com/office/officeart/2008/layout/HorizontalMultiLevelHierarchy"/>
    <dgm:cxn modelId="{8AFB3ECF-6DCF-4362-AEE3-AD67B22ABF90}" type="presOf" srcId="{8A7BD9B4-7B40-4E61-9BAE-AD6CD4345B75}" destId="{D863AAE1-2FD7-4F7B-8B3F-DB3419768A18}" srcOrd="1" destOrd="0" presId="urn:microsoft.com/office/officeart/2008/layout/HorizontalMultiLevelHierarchy"/>
    <dgm:cxn modelId="{69964F5E-67FB-4B62-B6CF-14659AA18440}" type="presOf" srcId="{9E0D6EC6-F975-46EE-BC83-C057CDEF4C1A}" destId="{2CDAB756-6345-4FA5-B1CF-D85FCA23FA56}" srcOrd="1" destOrd="0" presId="urn:microsoft.com/office/officeart/2008/layout/HorizontalMultiLevelHierarchy"/>
    <dgm:cxn modelId="{6BB6F4F1-4487-4A86-B5B3-EC3530A8E3EF}" type="presOf" srcId="{1B1DDE9E-C6B9-4500-B12E-7FE808CCB800}" destId="{9808C5B4-8D29-42C9-B737-06377246B326}" srcOrd="0" destOrd="0" presId="urn:microsoft.com/office/officeart/2008/layout/HorizontalMultiLevelHierarchy"/>
    <dgm:cxn modelId="{FB76E8DB-6376-48C0-80DA-06660E1409C1}" type="presOf" srcId="{86390FF6-7D87-43A4-92DC-6B628F9F92B7}" destId="{9BEE41B3-D129-4F89-BF22-5F015AE7E4E2}" srcOrd="0" destOrd="0" presId="urn:microsoft.com/office/officeart/2008/layout/HorizontalMultiLevelHierarchy"/>
    <dgm:cxn modelId="{90855862-B927-4E6F-831D-F97118A13D6D}" type="presOf" srcId="{C27A2B4A-B09C-40F8-B589-878DB71AA82B}" destId="{65FEC7F3-6514-492E-BF02-452F3E476F66}" srcOrd="0" destOrd="0" presId="urn:microsoft.com/office/officeart/2008/layout/HorizontalMultiLevelHierarchy"/>
    <dgm:cxn modelId="{763F0DC4-E586-4164-A932-F9B85F9A594D}" type="presOf" srcId="{CF2E5B46-08F7-4F6D-8E4C-880A989C1FB2}" destId="{C8FAAA85-0A60-46E0-85D2-8DDC283433C4}" srcOrd="0" destOrd="0" presId="urn:microsoft.com/office/officeart/2008/layout/HorizontalMultiLevelHierarchy"/>
    <dgm:cxn modelId="{B2887975-C5CC-4269-97DA-1AD838619295}" type="presOf" srcId="{CF2E5B46-08F7-4F6D-8E4C-880A989C1FB2}" destId="{D415A7EB-C1F5-4EC4-90B6-42DD9F34DB59}" srcOrd="1"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1C69034F-87CD-4991-B015-4A82BBC5E8F8}" type="presOf" srcId="{6DCBAF4E-C4FD-411E-890C-95C3351FC1DE}" destId="{0737CD36-67D1-4E58-AE34-CE324200677A}" srcOrd="0" destOrd="0" presId="urn:microsoft.com/office/officeart/2008/layout/HorizontalMultiLevelHierarchy"/>
    <dgm:cxn modelId="{56298B46-53E1-4BB5-AD4A-7D2FD1C6575F}" type="presOf" srcId="{1CF24E2F-AD82-4120-AA93-5B14B6DBD7D1}" destId="{43E45302-320B-42B9-8045-AE9D80CEE23C}" srcOrd="1"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4D320285-54F8-497A-988D-BB554CB63BAD}" type="presOf" srcId="{E01421DF-0AFF-4E8C-BF1D-1D1C6354AF62}" destId="{B3188401-A9D4-4EC0-8E39-E4188EDDF95A}" srcOrd="0" destOrd="0" presId="urn:microsoft.com/office/officeart/2008/layout/HorizontalMultiLevelHierarchy"/>
    <dgm:cxn modelId="{6F222E5F-935B-4294-AD2B-C25FF32282AF}" type="presOf" srcId="{9E0D6EC6-F975-46EE-BC83-C057CDEF4C1A}" destId="{10013F09-6294-4971-A432-C7FC4A477B91}" srcOrd="0" destOrd="0" presId="urn:microsoft.com/office/officeart/2008/layout/HorizontalMultiLevelHierarchy"/>
    <dgm:cxn modelId="{E4465C49-1B81-4B17-A889-473E970FD235}" type="presOf" srcId="{A434DACD-4F51-48A1-963C-0E239D4AE218}" destId="{545AF0FD-049E-44B5-99A6-F8825C22CEF0}" srcOrd="1" destOrd="0" presId="urn:microsoft.com/office/officeart/2008/layout/HorizontalMultiLevelHierarchy"/>
    <dgm:cxn modelId="{1315ED20-2FBA-4F24-8423-C639E68FDD4A}" type="presOf" srcId="{8F4BE84B-D3BC-4822-92D4-D4EFC9F18A97}" destId="{0533920B-F57C-4F71-BA9B-C12DDAB8A66D}" srcOrd="0" destOrd="0" presId="urn:microsoft.com/office/officeart/2008/layout/HorizontalMultiLevelHierarchy"/>
    <dgm:cxn modelId="{8D338F9D-AD90-4F31-8F6C-6EE5795924DB}" type="presParOf" srcId="{C52D7D3E-D84A-4D63-ACF6-9D8392E4EC04}" destId="{233EEFF0-C29A-4D43-B778-CD0796E9ABDF}" srcOrd="0" destOrd="0" presId="urn:microsoft.com/office/officeart/2008/layout/HorizontalMultiLevelHierarchy"/>
    <dgm:cxn modelId="{A67DF40C-50DB-41E3-A3A1-29E10179AAD4}" type="presParOf" srcId="{233EEFF0-C29A-4D43-B778-CD0796E9ABDF}" destId="{3B140270-206A-4593-B207-078BEB5D0B10}" srcOrd="0" destOrd="0" presId="urn:microsoft.com/office/officeart/2008/layout/HorizontalMultiLevelHierarchy"/>
    <dgm:cxn modelId="{FE7E3A5E-BFCC-496F-A1DF-1146C5E7BE02}" type="presParOf" srcId="{233EEFF0-C29A-4D43-B778-CD0796E9ABDF}" destId="{3A3749F9-4652-4B41-87B0-67A27AEBC569}" srcOrd="1" destOrd="0" presId="urn:microsoft.com/office/officeart/2008/layout/HorizontalMultiLevelHierarchy"/>
    <dgm:cxn modelId="{516164B6-4578-4803-B040-4AB73152D2B8}" type="presParOf" srcId="{3A3749F9-4652-4B41-87B0-67A27AEBC569}" destId="{66B6F902-4DA7-4861-B515-65201D5A3653}" srcOrd="0" destOrd="0" presId="urn:microsoft.com/office/officeart/2008/layout/HorizontalMultiLevelHierarchy"/>
    <dgm:cxn modelId="{B22BDB23-BA5F-4782-A300-1555F7CA664C}" type="presParOf" srcId="{66B6F902-4DA7-4861-B515-65201D5A3653}" destId="{E1721A4D-A672-407D-89E5-F49909F80D84}" srcOrd="0" destOrd="0" presId="urn:microsoft.com/office/officeart/2008/layout/HorizontalMultiLevelHierarchy"/>
    <dgm:cxn modelId="{A51E37F2-DDD8-43A7-82A2-087D5E7EDED0}" type="presParOf" srcId="{3A3749F9-4652-4B41-87B0-67A27AEBC569}" destId="{F34EFD3A-6B42-4DB8-AD1D-9FBCF6A2D6AA}" srcOrd="1" destOrd="0" presId="urn:microsoft.com/office/officeart/2008/layout/HorizontalMultiLevelHierarchy"/>
    <dgm:cxn modelId="{A09931EC-F0AB-482E-9FF9-DD5CAB954B2B}" type="presParOf" srcId="{F34EFD3A-6B42-4DB8-AD1D-9FBCF6A2D6AA}" destId="{77557131-6E8D-42B7-BEE3-50D2FCC61EDB}" srcOrd="0" destOrd="0" presId="urn:microsoft.com/office/officeart/2008/layout/HorizontalMultiLevelHierarchy"/>
    <dgm:cxn modelId="{F7AB5EEB-4C01-4570-A948-9F7335F86782}" type="presParOf" srcId="{F34EFD3A-6B42-4DB8-AD1D-9FBCF6A2D6AA}" destId="{02F80A68-B2E6-455E-8D4F-0BCE8D3D4B39}" srcOrd="1" destOrd="0" presId="urn:microsoft.com/office/officeart/2008/layout/HorizontalMultiLevelHierarchy"/>
    <dgm:cxn modelId="{B91BF6DC-0A2D-4FEB-9AAC-543085811A17}" type="presParOf" srcId="{02F80A68-B2E6-455E-8D4F-0BCE8D3D4B39}" destId="{C72102BD-F9F4-4E37-BCA2-456CEBC6015B}" srcOrd="0" destOrd="0" presId="urn:microsoft.com/office/officeart/2008/layout/HorizontalMultiLevelHierarchy"/>
    <dgm:cxn modelId="{CCD70396-4261-493F-A632-B55F766F7D79}" type="presParOf" srcId="{C72102BD-F9F4-4E37-BCA2-456CEBC6015B}" destId="{6CAD1BDC-6E2D-4FBC-B4C1-B878349B8E0C}" srcOrd="0" destOrd="0" presId="urn:microsoft.com/office/officeart/2008/layout/HorizontalMultiLevelHierarchy"/>
    <dgm:cxn modelId="{12DEC9E9-B4EA-440F-A3BB-F04EB03A9B1C}" type="presParOf" srcId="{02F80A68-B2E6-455E-8D4F-0BCE8D3D4B39}" destId="{4C422975-F42C-447A-80EF-EC84053E64C6}" srcOrd="1" destOrd="0" presId="urn:microsoft.com/office/officeart/2008/layout/HorizontalMultiLevelHierarchy"/>
    <dgm:cxn modelId="{DC0E4881-5DCA-49D6-ADA6-1E88A22FD2DE}" type="presParOf" srcId="{4C422975-F42C-447A-80EF-EC84053E64C6}" destId="{E47117BE-F56F-4BBF-9479-7580AB426238}" srcOrd="0" destOrd="0" presId="urn:microsoft.com/office/officeart/2008/layout/HorizontalMultiLevelHierarchy"/>
    <dgm:cxn modelId="{047D4065-E0D1-4888-B6F1-A9933F51C939}" type="presParOf" srcId="{4C422975-F42C-447A-80EF-EC84053E64C6}" destId="{1E2DACFF-D015-4595-A53E-E610D4CB296C}" srcOrd="1" destOrd="0" presId="urn:microsoft.com/office/officeart/2008/layout/HorizontalMultiLevelHierarchy"/>
    <dgm:cxn modelId="{D7A046EC-A2AF-40CC-A70C-D7614842E257}" type="presParOf" srcId="{02F80A68-B2E6-455E-8D4F-0BCE8D3D4B39}" destId="{34A29469-37C4-40DD-AF89-18CA320E9649}" srcOrd="2" destOrd="0" presId="urn:microsoft.com/office/officeart/2008/layout/HorizontalMultiLevelHierarchy"/>
    <dgm:cxn modelId="{83641EF1-F81F-4D25-B741-A2176C6DDF71}" type="presParOf" srcId="{34A29469-37C4-40DD-AF89-18CA320E9649}" destId="{545AF0FD-049E-44B5-99A6-F8825C22CEF0}" srcOrd="0" destOrd="0" presId="urn:microsoft.com/office/officeart/2008/layout/HorizontalMultiLevelHierarchy"/>
    <dgm:cxn modelId="{170EBCA8-B8F1-4EBB-A9CF-D5F886C16EA9}" type="presParOf" srcId="{02F80A68-B2E6-455E-8D4F-0BCE8D3D4B39}" destId="{B06AB744-BB68-47C2-998C-898A5A18C200}" srcOrd="3" destOrd="0" presId="urn:microsoft.com/office/officeart/2008/layout/HorizontalMultiLevelHierarchy"/>
    <dgm:cxn modelId="{F53BA4D5-CBCF-4479-81D6-EDD0C5E58210}" type="presParOf" srcId="{B06AB744-BB68-47C2-998C-898A5A18C200}" destId="{4330ECE1-F0F4-40D0-85F6-178AB7D6C737}" srcOrd="0" destOrd="0" presId="urn:microsoft.com/office/officeart/2008/layout/HorizontalMultiLevelHierarchy"/>
    <dgm:cxn modelId="{B680235D-C6A7-4A32-8307-0D622186041B}" type="presParOf" srcId="{B06AB744-BB68-47C2-998C-898A5A18C200}" destId="{4D661D76-8E9D-4144-BF22-C4835DA8972B}" srcOrd="1" destOrd="0" presId="urn:microsoft.com/office/officeart/2008/layout/HorizontalMultiLevelHierarchy"/>
    <dgm:cxn modelId="{14D60F4A-55DE-440E-B612-1C96405B7C64}" type="presParOf" srcId="{02F80A68-B2E6-455E-8D4F-0BCE8D3D4B39}" destId="{4B7D1E48-817F-465B-AC4D-B0B148A87638}" srcOrd="4" destOrd="0" presId="urn:microsoft.com/office/officeart/2008/layout/HorizontalMultiLevelHierarchy"/>
    <dgm:cxn modelId="{E558F4CE-3960-4E10-867B-799D26DE0BD1}" type="presParOf" srcId="{4B7D1E48-817F-465B-AC4D-B0B148A87638}" destId="{8D751606-52A4-41A9-9A8D-5170040F3945}" srcOrd="0" destOrd="0" presId="urn:microsoft.com/office/officeart/2008/layout/HorizontalMultiLevelHierarchy"/>
    <dgm:cxn modelId="{BDA172FA-4C86-45F3-9F1F-E3D7C97CFB1A}" type="presParOf" srcId="{02F80A68-B2E6-455E-8D4F-0BCE8D3D4B39}" destId="{F5F268B2-1B57-47C8-8B6F-0BF87F244E96}" srcOrd="5" destOrd="0" presId="urn:microsoft.com/office/officeart/2008/layout/HorizontalMultiLevelHierarchy"/>
    <dgm:cxn modelId="{CBD4B1D0-319A-4ED6-B056-C1C3C2ECFD8F}" type="presParOf" srcId="{F5F268B2-1B57-47C8-8B6F-0BF87F244E96}" destId="{37123308-FA36-48EB-9486-286B790F7A6D}" srcOrd="0" destOrd="0" presId="urn:microsoft.com/office/officeart/2008/layout/HorizontalMultiLevelHierarchy"/>
    <dgm:cxn modelId="{00D4CBD4-6D1D-47AF-BC80-0F9E56F0B5BC}" type="presParOf" srcId="{F5F268B2-1B57-47C8-8B6F-0BF87F244E96}" destId="{2FEE768C-AF01-4E7F-A405-DBD6EDA97A8B}" srcOrd="1" destOrd="0" presId="urn:microsoft.com/office/officeart/2008/layout/HorizontalMultiLevelHierarchy"/>
    <dgm:cxn modelId="{C06345A4-0FB8-4E6E-B4FD-1A97F7EAA3F6}" type="presParOf" srcId="{02F80A68-B2E6-455E-8D4F-0BCE8D3D4B39}" destId="{65FEC7F3-6514-492E-BF02-452F3E476F66}" srcOrd="6" destOrd="0" presId="urn:microsoft.com/office/officeart/2008/layout/HorizontalMultiLevelHierarchy"/>
    <dgm:cxn modelId="{C9861260-1283-45C2-9644-F08264855A99}" type="presParOf" srcId="{65FEC7F3-6514-492E-BF02-452F3E476F66}" destId="{80C30053-A16B-41BF-B8F1-130F91309B26}" srcOrd="0" destOrd="0" presId="urn:microsoft.com/office/officeart/2008/layout/HorizontalMultiLevelHierarchy"/>
    <dgm:cxn modelId="{ACF9514D-A89F-41CF-9274-968DCC3FCD70}" type="presParOf" srcId="{02F80A68-B2E6-455E-8D4F-0BCE8D3D4B39}" destId="{87253914-53C9-4723-B08D-64CFDEAF89DA}" srcOrd="7" destOrd="0" presId="urn:microsoft.com/office/officeart/2008/layout/HorizontalMultiLevelHierarchy"/>
    <dgm:cxn modelId="{93D80706-774D-41E6-96C0-75DC7538148B}" type="presParOf" srcId="{87253914-53C9-4723-B08D-64CFDEAF89DA}" destId="{70792E3E-985B-4CF6-8910-B996840B7BB3}" srcOrd="0" destOrd="0" presId="urn:microsoft.com/office/officeart/2008/layout/HorizontalMultiLevelHierarchy"/>
    <dgm:cxn modelId="{95A5CE86-A723-4888-9310-ED97E33ACB0A}" type="presParOf" srcId="{87253914-53C9-4723-B08D-64CFDEAF89DA}" destId="{8483A883-6205-43DD-95E2-B2DABA276718}" srcOrd="1" destOrd="0" presId="urn:microsoft.com/office/officeart/2008/layout/HorizontalMultiLevelHierarchy"/>
    <dgm:cxn modelId="{249FAB60-6F77-45D1-B60E-77BC6E0BB228}" type="presParOf" srcId="{02F80A68-B2E6-455E-8D4F-0BCE8D3D4B39}" destId="{FA7DB93D-617F-4631-875E-E72E33E072F2}" srcOrd="8" destOrd="0" presId="urn:microsoft.com/office/officeart/2008/layout/HorizontalMultiLevelHierarchy"/>
    <dgm:cxn modelId="{2FD5BAB4-D0FD-43E8-87FA-056E5F48B371}" type="presParOf" srcId="{FA7DB93D-617F-4631-875E-E72E33E072F2}" destId="{E07AEC51-6506-419B-9349-80EF1D901FA8}" srcOrd="0" destOrd="0" presId="urn:microsoft.com/office/officeart/2008/layout/HorizontalMultiLevelHierarchy"/>
    <dgm:cxn modelId="{472EAA38-0F63-4DBB-B897-922C6460A4C0}" type="presParOf" srcId="{02F80A68-B2E6-455E-8D4F-0BCE8D3D4B39}" destId="{E31BE4C6-90A7-483A-B92A-46E67DCEC9DD}" srcOrd="9" destOrd="0" presId="urn:microsoft.com/office/officeart/2008/layout/HorizontalMultiLevelHierarchy"/>
    <dgm:cxn modelId="{49531261-402A-431B-B0F6-C1A27CF5A963}" type="presParOf" srcId="{E31BE4C6-90A7-483A-B92A-46E67DCEC9DD}" destId="{AA0F5732-0A98-4CA9-8367-6F8676AC6428}" srcOrd="0" destOrd="0" presId="urn:microsoft.com/office/officeart/2008/layout/HorizontalMultiLevelHierarchy"/>
    <dgm:cxn modelId="{B4A59510-8022-4F30-8B8A-409CF4280B5D}" type="presParOf" srcId="{E31BE4C6-90A7-483A-B92A-46E67DCEC9DD}" destId="{C20AD1B8-FC93-4E94-95E9-E5182094DD43}" srcOrd="1" destOrd="0" presId="urn:microsoft.com/office/officeart/2008/layout/HorizontalMultiLevelHierarchy"/>
    <dgm:cxn modelId="{DC790817-EE7E-4C29-AC9D-07C966D3357C}" type="presParOf" srcId="{3A3749F9-4652-4B41-87B0-67A27AEBC569}" destId="{AA3FBFAB-F48E-4894-9A4E-445EC0BC22C6}" srcOrd="2" destOrd="0" presId="urn:microsoft.com/office/officeart/2008/layout/HorizontalMultiLevelHierarchy"/>
    <dgm:cxn modelId="{C3DC7DF1-E394-4005-95C0-6734CFEB752B}" type="presParOf" srcId="{AA3FBFAB-F48E-4894-9A4E-445EC0BC22C6}" destId="{782FCDAE-0185-4587-8F65-7CD2DAB74BA1}" srcOrd="0" destOrd="0" presId="urn:microsoft.com/office/officeart/2008/layout/HorizontalMultiLevelHierarchy"/>
    <dgm:cxn modelId="{EA6AA518-D9CF-4FBA-9110-01017661F205}" type="presParOf" srcId="{3A3749F9-4652-4B41-87B0-67A27AEBC569}" destId="{22491BCF-EFA1-49F5-9E20-C60E19E55385}" srcOrd="3" destOrd="0" presId="urn:microsoft.com/office/officeart/2008/layout/HorizontalMultiLevelHierarchy"/>
    <dgm:cxn modelId="{72824CFD-D745-4E4B-AF96-54D55E2EE3CE}" type="presParOf" srcId="{22491BCF-EFA1-49F5-9E20-C60E19E55385}" destId="{C1D6244C-777F-4EFE-8865-3A5F43948CCC}" srcOrd="0" destOrd="0" presId="urn:microsoft.com/office/officeart/2008/layout/HorizontalMultiLevelHierarchy"/>
    <dgm:cxn modelId="{142094FE-33B6-43B0-A676-CD76E4BB6BCC}" type="presParOf" srcId="{22491BCF-EFA1-49F5-9E20-C60E19E55385}" destId="{4A1A976E-E9C8-4C42-A71D-0CBAC27A8881}" srcOrd="1" destOrd="0" presId="urn:microsoft.com/office/officeart/2008/layout/HorizontalMultiLevelHierarchy"/>
    <dgm:cxn modelId="{E85CB8A4-9783-4669-97A6-D7A94C952FF8}" type="presParOf" srcId="{4A1A976E-E9C8-4C42-A71D-0CBAC27A8881}" destId="{C8FAAA85-0A60-46E0-85D2-8DDC283433C4}" srcOrd="0" destOrd="0" presId="urn:microsoft.com/office/officeart/2008/layout/HorizontalMultiLevelHierarchy"/>
    <dgm:cxn modelId="{6FC4EA79-777F-46D1-A8D9-4EC6E27A2F98}" type="presParOf" srcId="{C8FAAA85-0A60-46E0-85D2-8DDC283433C4}" destId="{D415A7EB-C1F5-4EC4-90B6-42DD9F34DB59}" srcOrd="0" destOrd="0" presId="urn:microsoft.com/office/officeart/2008/layout/HorizontalMultiLevelHierarchy"/>
    <dgm:cxn modelId="{0F969316-55DE-4A4F-85EE-48BCA98C0C76}" type="presParOf" srcId="{4A1A976E-E9C8-4C42-A71D-0CBAC27A8881}" destId="{E7EB78BE-8E79-4EC2-8732-B622ACCAAC95}" srcOrd="1" destOrd="0" presId="urn:microsoft.com/office/officeart/2008/layout/HorizontalMultiLevelHierarchy"/>
    <dgm:cxn modelId="{80C57D61-3686-4D34-903E-B0FA8EA2326C}" type="presParOf" srcId="{E7EB78BE-8E79-4EC2-8732-B622ACCAAC95}" destId="{102B32B8-ABBD-4AF3-A1A7-16354055B104}" srcOrd="0" destOrd="0" presId="urn:microsoft.com/office/officeart/2008/layout/HorizontalMultiLevelHierarchy"/>
    <dgm:cxn modelId="{C5551FC6-039C-4CAC-9034-159F161F3F05}" type="presParOf" srcId="{E7EB78BE-8E79-4EC2-8732-B622ACCAAC95}" destId="{D7A09C71-FC2A-48F6-9CE4-3B7181C4A8FE}" srcOrd="1" destOrd="0" presId="urn:microsoft.com/office/officeart/2008/layout/HorizontalMultiLevelHierarchy"/>
    <dgm:cxn modelId="{D8FDE197-CAAB-48D2-AD8C-25C8E86DC0C9}" type="presParOf" srcId="{3A3749F9-4652-4B41-87B0-67A27AEBC569}" destId="{AB478AB7-B0F5-44D8-9ACA-DBA57909D016}" srcOrd="4" destOrd="0" presId="urn:microsoft.com/office/officeart/2008/layout/HorizontalMultiLevelHierarchy"/>
    <dgm:cxn modelId="{88DCB7FE-3649-485A-AE61-324BE50FF889}" type="presParOf" srcId="{AB478AB7-B0F5-44D8-9ACA-DBA57909D016}" destId="{229609CD-1280-4C89-8833-25152B7D0727}" srcOrd="0" destOrd="0" presId="urn:microsoft.com/office/officeart/2008/layout/HorizontalMultiLevelHierarchy"/>
    <dgm:cxn modelId="{864F9023-80E3-482C-B31B-8B90C6129541}" type="presParOf" srcId="{3A3749F9-4652-4B41-87B0-67A27AEBC569}" destId="{B87AFF56-D878-4A3F-9DD6-350116C4A4BB}" srcOrd="5" destOrd="0" presId="urn:microsoft.com/office/officeart/2008/layout/HorizontalMultiLevelHierarchy"/>
    <dgm:cxn modelId="{4DBA3129-030E-4521-87FA-2973E8C710E1}" type="presParOf" srcId="{B87AFF56-D878-4A3F-9DD6-350116C4A4BB}" destId="{2CEF3744-5802-4C37-ACCC-63847C3841EA}" srcOrd="0" destOrd="0" presId="urn:microsoft.com/office/officeart/2008/layout/HorizontalMultiLevelHierarchy"/>
    <dgm:cxn modelId="{B8D27BA8-AAF1-4DCF-A9DC-46786EA70A38}" type="presParOf" srcId="{B87AFF56-D878-4A3F-9DD6-350116C4A4BB}" destId="{ECCDCC35-1805-4485-9431-BEBCE8AF6313}" srcOrd="1" destOrd="0" presId="urn:microsoft.com/office/officeart/2008/layout/HorizontalMultiLevelHierarchy"/>
    <dgm:cxn modelId="{3BCBBB13-7588-49C1-B173-09D87C10FBC3}" type="presParOf" srcId="{ECCDCC35-1805-4485-9431-BEBCE8AF6313}" destId="{9BEE41B3-D129-4F89-BF22-5F015AE7E4E2}" srcOrd="0" destOrd="0" presId="urn:microsoft.com/office/officeart/2008/layout/HorizontalMultiLevelHierarchy"/>
    <dgm:cxn modelId="{686612EC-AD2B-4D37-8786-4FC9F586A259}" type="presParOf" srcId="{9BEE41B3-D129-4F89-BF22-5F015AE7E4E2}" destId="{DCA1806A-8FD8-47E4-9C78-444D8A18CFCB}" srcOrd="0" destOrd="0" presId="urn:microsoft.com/office/officeart/2008/layout/HorizontalMultiLevelHierarchy"/>
    <dgm:cxn modelId="{A7CE40BF-6332-4151-AF60-53ED913FD27D}" type="presParOf" srcId="{ECCDCC35-1805-4485-9431-BEBCE8AF6313}" destId="{02E27E45-D5A2-479E-B705-7CF13CDD094D}" srcOrd="1" destOrd="0" presId="urn:microsoft.com/office/officeart/2008/layout/HorizontalMultiLevelHierarchy"/>
    <dgm:cxn modelId="{714A5582-64C9-4C99-AB06-5C3A3BFEFAA5}" type="presParOf" srcId="{02E27E45-D5A2-479E-B705-7CF13CDD094D}" destId="{27BC5659-DFE0-4B41-A93D-3D62832ED832}" srcOrd="0" destOrd="0" presId="urn:microsoft.com/office/officeart/2008/layout/HorizontalMultiLevelHierarchy"/>
    <dgm:cxn modelId="{80AF4133-58E0-4316-9E1B-7C17310798A8}" type="presParOf" srcId="{02E27E45-D5A2-479E-B705-7CF13CDD094D}" destId="{144DAEEC-0B6B-4B6C-BF7B-E8E5E3B799CC}" srcOrd="1" destOrd="0" presId="urn:microsoft.com/office/officeart/2008/layout/HorizontalMultiLevelHierarchy"/>
    <dgm:cxn modelId="{2D3E7CB6-CBB4-4C6A-A459-7551E15E4124}" type="presParOf" srcId="{ECCDCC35-1805-4485-9431-BEBCE8AF6313}" destId="{68463B4A-7D44-451E-A122-C1FA51A9DA16}" srcOrd="2" destOrd="0" presId="urn:microsoft.com/office/officeart/2008/layout/HorizontalMultiLevelHierarchy"/>
    <dgm:cxn modelId="{DB4DB0DC-6D8D-47B6-AEE1-4791EA132C88}" type="presParOf" srcId="{68463B4A-7D44-451E-A122-C1FA51A9DA16}" destId="{676DE2BD-244E-4B43-AA75-7BE9F2725397}" srcOrd="0" destOrd="0" presId="urn:microsoft.com/office/officeart/2008/layout/HorizontalMultiLevelHierarchy"/>
    <dgm:cxn modelId="{5BD3D9BA-A6BD-49B9-865F-4BA5A81457A9}" type="presParOf" srcId="{ECCDCC35-1805-4485-9431-BEBCE8AF6313}" destId="{C671614D-769F-4A99-8ECE-E8BBB7201CED}" srcOrd="3" destOrd="0" presId="urn:microsoft.com/office/officeart/2008/layout/HorizontalMultiLevelHierarchy"/>
    <dgm:cxn modelId="{6718F01D-83AA-4DB1-975D-22CEDA3146CF}" type="presParOf" srcId="{C671614D-769F-4A99-8ECE-E8BBB7201CED}" destId="{9535E006-A4DB-4995-B451-5BF3B1F50036}" srcOrd="0" destOrd="0" presId="urn:microsoft.com/office/officeart/2008/layout/HorizontalMultiLevelHierarchy"/>
    <dgm:cxn modelId="{C61EE9FA-A5E4-44A2-A8E7-E31AB079E0C3}" type="presParOf" srcId="{C671614D-769F-4A99-8ECE-E8BBB7201CED}" destId="{CF68C548-DD77-40F0-AF5D-E3053B37A88F}" srcOrd="1" destOrd="0" presId="urn:microsoft.com/office/officeart/2008/layout/HorizontalMultiLevelHierarchy"/>
    <dgm:cxn modelId="{9FA8333E-CB47-475A-A155-EDAE5BC42DB6}" type="presParOf" srcId="{3A3749F9-4652-4B41-87B0-67A27AEBC569}" destId="{C0549958-C0D7-4734-B285-167449E3EF2B}" srcOrd="6" destOrd="0" presId="urn:microsoft.com/office/officeart/2008/layout/HorizontalMultiLevelHierarchy"/>
    <dgm:cxn modelId="{59A52721-71A6-4882-90FE-4EFA4FF86F8C}" type="presParOf" srcId="{C0549958-C0D7-4734-B285-167449E3EF2B}" destId="{43E45302-320B-42B9-8045-AE9D80CEE23C}" srcOrd="0" destOrd="0" presId="urn:microsoft.com/office/officeart/2008/layout/HorizontalMultiLevelHierarchy"/>
    <dgm:cxn modelId="{9F87E0A6-4F6D-431D-AC5C-9405E55E0D0B}" type="presParOf" srcId="{3A3749F9-4652-4B41-87B0-67A27AEBC569}" destId="{ACA7CA68-8A0A-41E6-A5B6-DD12D050D595}" srcOrd="7" destOrd="0" presId="urn:microsoft.com/office/officeart/2008/layout/HorizontalMultiLevelHierarchy"/>
    <dgm:cxn modelId="{C27E4029-8116-4C1E-AE2C-68BBA23BEC50}" type="presParOf" srcId="{ACA7CA68-8A0A-41E6-A5B6-DD12D050D595}" destId="{0737CD36-67D1-4E58-AE34-CE324200677A}" srcOrd="0" destOrd="0" presId="urn:microsoft.com/office/officeart/2008/layout/HorizontalMultiLevelHierarchy"/>
    <dgm:cxn modelId="{8BF20C27-8544-4E27-96EB-40AA37DE436C}" type="presParOf" srcId="{ACA7CA68-8A0A-41E6-A5B6-DD12D050D595}" destId="{3976213C-F01E-48B6-A7DC-540618B5AD21}" srcOrd="1" destOrd="0" presId="urn:microsoft.com/office/officeart/2008/layout/HorizontalMultiLevelHierarchy"/>
    <dgm:cxn modelId="{E59B29B3-787A-4BE6-8B8C-627E29D44F4A}" type="presParOf" srcId="{3976213C-F01E-48B6-A7DC-540618B5AD21}" destId="{C261FBE6-88BF-4329-9526-914872454D2C}" srcOrd="0" destOrd="0" presId="urn:microsoft.com/office/officeart/2008/layout/HorizontalMultiLevelHierarchy"/>
    <dgm:cxn modelId="{1FAEE4FB-A1C9-490A-BE2B-970EE175C523}" type="presParOf" srcId="{C261FBE6-88BF-4329-9526-914872454D2C}" destId="{615C08A8-B19A-44EB-A167-77E4EC2E0A6B}" srcOrd="0" destOrd="0" presId="urn:microsoft.com/office/officeart/2008/layout/HorizontalMultiLevelHierarchy"/>
    <dgm:cxn modelId="{BFB126E7-AB33-49DA-9535-02DFE1B67076}" type="presParOf" srcId="{3976213C-F01E-48B6-A7DC-540618B5AD21}" destId="{12548206-331D-433A-BAF0-49BBBF276C4A}" srcOrd="1" destOrd="0" presId="urn:microsoft.com/office/officeart/2008/layout/HorizontalMultiLevelHierarchy"/>
    <dgm:cxn modelId="{C45A5856-699B-41DE-969B-05A5EC42A26A}" type="presParOf" srcId="{12548206-331D-433A-BAF0-49BBBF276C4A}" destId="{7B0C012A-5D93-4F0D-8468-6950324EAA9C}" srcOrd="0" destOrd="0" presId="urn:microsoft.com/office/officeart/2008/layout/HorizontalMultiLevelHierarchy"/>
    <dgm:cxn modelId="{963B833F-D9AF-4B8E-990B-8EC42B2D929B}" type="presParOf" srcId="{12548206-331D-433A-BAF0-49BBBF276C4A}" destId="{CE7118F1-7247-42D7-B720-0862319A05DB}" srcOrd="1" destOrd="0" presId="urn:microsoft.com/office/officeart/2008/layout/HorizontalMultiLevelHierarchy"/>
    <dgm:cxn modelId="{025A8EDD-4293-40EF-A737-59DB19374807}" type="presParOf" srcId="{3976213C-F01E-48B6-A7DC-540618B5AD21}" destId="{4BA59F0C-37D8-4678-A656-9ADC349A1059}" srcOrd="2" destOrd="0" presId="urn:microsoft.com/office/officeart/2008/layout/HorizontalMultiLevelHierarchy"/>
    <dgm:cxn modelId="{896A4821-864B-4593-A7FC-37F20CE001DF}" type="presParOf" srcId="{4BA59F0C-37D8-4678-A656-9ADC349A1059}" destId="{D863AAE1-2FD7-4F7B-8B3F-DB3419768A18}" srcOrd="0" destOrd="0" presId="urn:microsoft.com/office/officeart/2008/layout/HorizontalMultiLevelHierarchy"/>
    <dgm:cxn modelId="{A3ADA4FD-4ECC-436A-8E24-E3AD68E5FC39}" type="presParOf" srcId="{3976213C-F01E-48B6-A7DC-540618B5AD21}" destId="{2D09791B-A5C9-4ABB-8B16-B78BDFB9B002}" srcOrd="3" destOrd="0" presId="urn:microsoft.com/office/officeart/2008/layout/HorizontalMultiLevelHierarchy"/>
    <dgm:cxn modelId="{611FF60D-11A7-476A-B5D5-D8B7FB7BAC00}" type="presParOf" srcId="{2D09791B-A5C9-4ABB-8B16-B78BDFB9B002}" destId="{9808C5B4-8D29-42C9-B737-06377246B326}" srcOrd="0" destOrd="0" presId="urn:microsoft.com/office/officeart/2008/layout/HorizontalMultiLevelHierarchy"/>
    <dgm:cxn modelId="{C43600E0-0DE5-4B69-B94B-4A137F82CEB6}" type="presParOf" srcId="{2D09791B-A5C9-4ABB-8B16-B78BDFB9B002}" destId="{6F70343A-CB33-467C-AAF5-2AC5F2594C9C}" srcOrd="1" destOrd="0" presId="urn:microsoft.com/office/officeart/2008/layout/HorizontalMultiLevelHierarchy"/>
    <dgm:cxn modelId="{39274B6F-7002-48FF-91A5-7D5652CDA4A4}" type="presParOf" srcId="{3A3749F9-4652-4B41-87B0-67A27AEBC569}" destId="{10013F09-6294-4971-A432-C7FC4A477B91}" srcOrd="8" destOrd="0" presId="urn:microsoft.com/office/officeart/2008/layout/HorizontalMultiLevelHierarchy"/>
    <dgm:cxn modelId="{D181D2FD-04B3-495C-B44D-9B033193D26D}" type="presParOf" srcId="{10013F09-6294-4971-A432-C7FC4A477B91}" destId="{2CDAB756-6345-4FA5-B1CF-D85FCA23FA56}" srcOrd="0" destOrd="0" presId="urn:microsoft.com/office/officeart/2008/layout/HorizontalMultiLevelHierarchy"/>
    <dgm:cxn modelId="{845AE897-70B5-4724-B870-F03DA2AAA227}" type="presParOf" srcId="{3A3749F9-4652-4B41-87B0-67A27AEBC569}" destId="{EF3CF4FA-37CA-464C-9BA4-987E1F8389FD}" srcOrd="9" destOrd="0" presId="urn:microsoft.com/office/officeart/2008/layout/HorizontalMultiLevelHierarchy"/>
    <dgm:cxn modelId="{EB82AACC-635D-4719-B06C-B7BB255CF3B0}" type="presParOf" srcId="{EF3CF4FA-37CA-464C-9BA4-987E1F8389FD}" destId="{B3645E29-B89A-47C4-8E7B-2A9F1A3C7666}" srcOrd="0" destOrd="0" presId="urn:microsoft.com/office/officeart/2008/layout/HorizontalMultiLevelHierarchy"/>
    <dgm:cxn modelId="{F4122A83-1749-418B-9C7C-8B8A55D684F9}" type="presParOf" srcId="{EF3CF4FA-37CA-464C-9BA4-987E1F8389FD}" destId="{4A47B9DD-5A53-4ADD-B31F-5255349AFDCC}" srcOrd="1" destOrd="0" presId="urn:microsoft.com/office/officeart/2008/layout/HorizontalMultiLevelHierarchy"/>
    <dgm:cxn modelId="{9A4CC43B-7A4A-4C53-AC2E-69A23FAF8DD4}" type="presParOf" srcId="{4A47B9DD-5A53-4ADD-B31F-5255349AFDCC}" destId="{15EF40C6-3632-4615-9CC9-5B5BF562CDCE}" srcOrd="0" destOrd="0" presId="urn:microsoft.com/office/officeart/2008/layout/HorizontalMultiLevelHierarchy"/>
    <dgm:cxn modelId="{951ADC64-126F-4323-B1D7-FEBE2E95079B}" type="presParOf" srcId="{15EF40C6-3632-4615-9CC9-5B5BF562CDCE}" destId="{9A3E56B3-72DB-4354-ADE1-51117ED54078}" srcOrd="0" destOrd="0" presId="urn:microsoft.com/office/officeart/2008/layout/HorizontalMultiLevelHierarchy"/>
    <dgm:cxn modelId="{AD111724-CB0E-4F64-8B12-AD51798D6E10}" type="presParOf" srcId="{4A47B9DD-5A53-4ADD-B31F-5255349AFDCC}" destId="{CAE75A7A-9D79-4F6F-82F9-7687BAB02F3E}" srcOrd="1" destOrd="0" presId="urn:microsoft.com/office/officeart/2008/layout/HorizontalMultiLevelHierarchy"/>
    <dgm:cxn modelId="{752A52B4-404E-447F-9ABF-83A52DD310ED}" type="presParOf" srcId="{CAE75A7A-9D79-4F6F-82F9-7687BAB02F3E}" destId="{DD23752A-D85A-4BD5-836E-1F4BB3699828}" srcOrd="0" destOrd="0" presId="urn:microsoft.com/office/officeart/2008/layout/HorizontalMultiLevelHierarchy"/>
    <dgm:cxn modelId="{4B058952-25CD-44CD-AAEC-1A753E58F8B0}" type="presParOf" srcId="{CAE75A7A-9D79-4F6F-82F9-7687BAB02F3E}" destId="{FE69B9C0-2FE6-4AF6-8353-9051D5F2C647}" srcOrd="1" destOrd="0" presId="urn:microsoft.com/office/officeart/2008/layout/HorizontalMultiLevelHierarchy"/>
    <dgm:cxn modelId="{C07C5931-0CE0-4D0A-BEA6-57019CEF06B2}" type="presParOf" srcId="{3A3749F9-4652-4B41-87B0-67A27AEBC569}" destId="{0533920B-F57C-4F71-BA9B-C12DDAB8A66D}" srcOrd="10" destOrd="0" presId="urn:microsoft.com/office/officeart/2008/layout/HorizontalMultiLevelHierarchy"/>
    <dgm:cxn modelId="{6AC0888E-44DB-47C5-BC52-3A9604BB7D02}" type="presParOf" srcId="{0533920B-F57C-4F71-BA9B-C12DDAB8A66D}" destId="{4E868D01-0694-4FFA-8FEB-ECC7590B8ADF}" srcOrd="0" destOrd="0" presId="urn:microsoft.com/office/officeart/2008/layout/HorizontalMultiLevelHierarchy"/>
    <dgm:cxn modelId="{C0BD9C8B-FD25-4794-B5CC-B810FF42B1AD}" type="presParOf" srcId="{3A3749F9-4652-4B41-87B0-67A27AEBC569}" destId="{3DB94DA0-BA63-4FA2-8AE4-DA2D991020BF}" srcOrd="11" destOrd="0" presId="urn:microsoft.com/office/officeart/2008/layout/HorizontalMultiLevelHierarchy"/>
    <dgm:cxn modelId="{893F074F-38E4-41FD-A111-A8FFA1C4B65B}" type="presParOf" srcId="{3DB94DA0-BA63-4FA2-8AE4-DA2D991020BF}" destId="{FC963944-BDBE-4FB2-8E68-7A6280819393}" srcOrd="0" destOrd="0" presId="urn:microsoft.com/office/officeart/2008/layout/HorizontalMultiLevelHierarchy"/>
    <dgm:cxn modelId="{12EB0CCD-EEA4-4B89-B042-7A5F04BD67F3}" type="presParOf" srcId="{3DB94DA0-BA63-4FA2-8AE4-DA2D991020BF}" destId="{0B83FB83-DE81-4425-B38F-52C883666471}" srcOrd="1" destOrd="0" presId="urn:microsoft.com/office/officeart/2008/layout/HorizontalMultiLevelHierarchy"/>
    <dgm:cxn modelId="{E24C29D3-83C1-4F7B-8DD0-59B542D10D61}" type="presParOf" srcId="{0B83FB83-DE81-4425-B38F-52C883666471}" destId="{8AFCFB1F-819D-45A6-A69C-C156C19F20A1}" srcOrd="0" destOrd="0" presId="urn:microsoft.com/office/officeart/2008/layout/HorizontalMultiLevelHierarchy"/>
    <dgm:cxn modelId="{29BB6B9B-9D86-47DD-9A8D-00025CB4E4D7}" type="presParOf" srcId="{8AFCFB1F-819D-45A6-A69C-C156C19F20A1}" destId="{7D5696A7-6945-4E05-9BAC-366071A49389}" srcOrd="0" destOrd="0" presId="urn:microsoft.com/office/officeart/2008/layout/HorizontalMultiLevelHierarchy"/>
    <dgm:cxn modelId="{20C3329F-096B-4572-9C80-D22FE60A8F1C}" type="presParOf" srcId="{0B83FB83-DE81-4425-B38F-52C883666471}" destId="{8ABB327A-2EF4-4B9E-AD06-631D8EE272E7}" srcOrd="1" destOrd="0" presId="urn:microsoft.com/office/officeart/2008/layout/HorizontalMultiLevelHierarchy"/>
    <dgm:cxn modelId="{49F8EDFE-6D57-4B9E-8599-DC92147C7D1B}" type="presParOf" srcId="{8ABB327A-2EF4-4B9E-AD06-631D8EE272E7}" destId="{B396D851-63C3-4A43-9B17-F5BCA05D7D15}" srcOrd="0" destOrd="0" presId="urn:microsoft.com/office/officeart/2008/layout/HorizontalMultiLevelHierarchy"/>
    <dgm:cxn modelId="{043F1128-68D8-48FB-BBC1-A9BA54DF4517}" type="presParOf" srcId="{8ABB327A-2EF4-4B9E-AD06-631D8EE272E7}" destId="{434C18F0-78AF-4A08-B080-4EE2F092B5D5}" srcOrd="1" destOrd="0" presId="urn:microsoft.com/office/officeart/2008/layout/HorizontalMultiLevelHierarchy"/>
    <dgm:cxn modelId="{BD5BDBC8-93A2-4323-81DE-9F875FCD4E8D}" type="presParOf" srcId="{0B83FB83-DE81-4425-B38F-52C883666471}" destId="{1EEC2296-A0DB-444D-A8A0-91090199EB20}" srcOrd="2" destOrd="0" presId="urn:microsoft.com/office/officeart/2008/layout/HorizontalMultiLevelHierarchy"/>
    <dgm:cxn modelId="{EF4AFF93-E984-4A89-ACE9-DEF338C5269F}" type="presParOf" srcId="{1EEC2296-A0DB-444D-A8A0-91090199EB20}" destId="{DCDD157E-7E5E-4B02-98D2-EE67DCF78DC1}" srcOrd="0" destOrd="0" presId="urn:microsoft.com/office/officeart/2008/layout/HorizontalMultiLevelHierarchy"/>
    <dgm:cxn modelId="{0DE4F2DE-D9ED-4B16-9D2B-A63CEDC8F271}" type="presParOf" srcId="{0B83FB83-DE81-4425-B38F-52C883666471}" destId="{E92E1AD2-3F4C-4BA1-9602-9290AAC8849D}" srcOrd="3" destOrd="0" presId="urn:microsoft.com/office/officeart/2008/layout/HorizontalMultiLevelHierarchy"/>
    <dgm:cxn modelId="{4A1A0F09-DCD8-41B0-9B21-D6A1CC73B669}" type="presParOf" srcId="{E92E1AD2-3F4C-4BA1-9602-9290AAC8849D}" destId="{F27BAA2D-FA40-4227-8637-8EC9CC7B969F}" srcOrd="0" destOrd="0" presId="urn:microsoft.com/office/officeart/2008/layout/HorizontalMultiLevelHierarchy"/>
    <dgm:cxn modelId="{50A2296D-4EB3-4ADD-9FF0-BAB5026F2725}" type="presParOf" srcId="{E92E1AD2-3F4C-4BA1-9602-9290AAC8849D}" destId="{D908D899-25AA-40E9-98CB-24515F7FFC52}" srcOrd="1" destOrd="0" presId="urn:microsoft.com/office/officeart/2008/layout/HorizontalMultiLevelHierarchy"/>
    <dgm:cxn modelId="{78F5F953-195B-4C6E-BD2B-A78BD187963D}" type="presParOf" srcId="{0B83FB83-DE81-4425-B38F-52C883666471}" destId="{91EC878E-FD2D-4F76-B991-1628F8683914}" srcOrd="4" destOrd="0" presId="urn:microsoft.com/office/officeart/2008/layout/HorizontalMultiLevelHierarchy"/>
    <dgm:cxn modelId="{7002CC32-090D-430D-BE2F-4FF48F7622EF}" type="presParOf" srcId="{91EC878E-FD2D-4F76-B991-1628F8683914}" destId="{19509E2C-BB5D-4784-9509-EEFD1E7C3C41}" srcOrd="0" destOrd="0" presId="urn:microsoft.com/office/officeart/2008/layout/HorizontalMultiLevelHierarchy"/>
    <dgm:cxn modelId="{404881E6-CDEB-47E6-ACA8-C779C5DA2C86}" type="presParOf" srcId="{0B83FB83-DE81-4425-B38F-52C883666471}" destId="{CD274F23-7E80-4E6A-9AA0-41DA08C5304F}" srcOrd="5" destOrd="0" presId="urn:microsoft.com/office/officeart/2008/layout/HorizontalMultiLevelHierarchy"/>
    <dgm:cxn modelId="{B06C6D4D-602F-466B-84D5-B517281C3780}" type="presParOf" srcId="{CD274F23-7E80-4E6A-9AA0-41DA08C5304F}" destId="{B3188401-A9D4-4EC0-8E39-E4188EDDF95A}" srcOrd="0" destOrd="0" presId="urn:microsoft.com/office/officeart/2008/layout/HorizontalMultiLevelHierarchy"/>
    <dgm:cxn modelId="{B8525748-4C2E-4E33-9D98-6F8A8BBF89F4}"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自查总结</a:t>
          </a:r>
          <a:endParaRPr lang="en-US" altLang="zh-CN" sz="1600" dirty="0" smtClean="0">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自查处置</a:t>
          </a:r>
          <a:endParaRPr lang="en-US" altLang="zh-CN" sz="1600" dirty="0" smtClean="0">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隐患整改</a:t>
          </a:r>
          <a:endParaRPr lang="en-US" altLang="zh-CN" sz="1600" dirty="0" smtClean="0">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违法处理</a:t>
          </a:r>
          <a:endParaRPr lang="en-US" altLang="zh-CN" sz="1600" dirty="0" smtClean="0">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留存备查</a:t>
          </a:r>
          <a:endParaRPr lang="en-US" altLang="zh-CN" sz="1600" dirty="0" smtClean="0">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内部奖惩</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EDD76986-3784-4D45-9527-BBD955EB3037}" type="presOf" srcId="{76CBEA25-ACE7-4B7B-B4DC-78C2798FFEFD}" destId="{27BC5659-DFE0-4B41-A93D-3D62832ED832}" srcOrd="0" destOrd="0" presId="urn:microsoft.com/office/officeart/2008/layout/HorizontalMultiLevelHierarchy"/>
    <dgm:cxn modelId="{EA4431E7-118E-45AC-88C5-AFEC615E90F4}" type="presOf" srcId="{3933F7FB-F7F9-496A-BE3A-2CC54D3AB30F}" destId="{F27BAA2D-FA40-4227-8637-8EC9CC7B969F}" srcOrd="0" destOrd="0" presId="urn:microsoft.com/office/officeart/2008/layout/HorizontalMultiLevelHierarchy"/>
    <dgm:cxn modelId="{CCD379C4-803A-421E-9F35-C9113EF95A63}" type="presOf" srcId="{DDB8CE4F-CE76-4A1C-BE59-A3BDD44246A5}" destId="{4B7D1E48-817F-465B-AC4D-B0B148A87638}" srcOrd="0" destOrd="0" presId="urn:microsoft.com/office/officeart/2008/layout/HorizontalMultiLevelHierarchy"/>
    <dgm:cxn modelId="{696DD412-E977-4EE1-8C85-1A4155B567F9}" type="presOf" srcId="{E01421DF-0AFF-4E8C-BF1D-1D1C6354AF62}" destId="{B3188401-A9D4-4EC0-8E39-E4188EDDF95A}" srcOrd="0" destOrd="0" presId="urn:microsoft.com/office/officeart/2008/layout/HorizontalMultiLevelHierarchy"/>
    <dgm:cxn modelId="{D5010905-CD00-4767-B159-B99394B1912A}" type="presOf" srcId="{5A71D694-11CA-4F30-BA1F-A77AB3EBF01D}" destId="{AA3FBFAB-F48E-4894-9A4E-445EC0BC22C6}" srcOrd="0" destOrd="0" presId="urn:microsoft.com/office/officeart/2008/layout/HorizontalMultiLevelHierarchy"/>
    <dgm:cxn modelId="{E0BEA9EA-F18A-4CAA-8620-C7C396E7CBF6}" type="presOf" srcId="{0C56B96F-A3A9-46EA-9BFA-02ECD86E9605}" destId="{C1D6244C-777F-4EFE-8865-3A5F43948CCC}" srcOrd="0" destOrd="0" presId="urn:microsoft.com/office/officeart/2008/layout/HorizontalMultiLevelHierarchy"/>
    <dgm:cxn modelId="{16B88125-9578-40E2-995B-2CC6FFE72176}" type="presOf" srcId="{BF122EAC-738E-4A7D-9C1D-A32CF9E3BD36}" destId="{AA0F5732-0A98-4CA9-8367-6F8676AC6428}" srcOrd="0"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56C90695-8C8C-481E-8048-936CDDC100A1}" type="presOf" srcId="{5A71D694-11CA-4F30-BA1F-A77AB3EBF01D}" destId="{782FCDAE-0185-4587-8F65-7CD2DAB74BA1}" srcOrd="1" destOrd="0" presId="urn:microsoft.com/office/officeart/2008/layout/HorizontalMultiLevelHierarchy"/>
    <dgm:cxn modelId="{DD5E3B75-FF5E-4E01-8D70-59E36BB2407B}" type="presOf" srcId="{EA339F95-17A1-439F-8293-9200A9062E41}" destId="{102B32B8-ABBD-4AF3-A1A7-16354055B104}" srcOrd="0" destOrd="0" presId="urn:microsoft.com/office/officeart/2008/layout/HorizontalMultiLevelHierarchy"/>
    <dgm:cxn modelId="{326CA8CA-2CD5-4B6B-B65E-B640539D7BA9}" type="presOf" srcId="{1B3AC5B5-287B-471E-9FC0-471EE76171CA}" destId="{66B6F902-4DA7-4861-B515-65201D5A3653}" srcOrd="0" destOrd="0" presId="urn:microsoft.com/office/officeart/2008/layout/HorizontalMultiLevelHierarchy"/>
    <dgm:cxn modelId="{9A0991AF-7EEC-43C5-8EBC-862FD95792FD}" type="presOf" srcId="{60A0BD62-C5A7-4A4B-BA44-1634BF2B1471}" destId="{3B140270-206A-4593-B207-078BEB5D0B10}" srcOrd="0" destOrd="0" presId="urn:microsoft.com/office/officeart/2008/layout/HorizontalMultiLevelHierarchy"/>
    <dgm:cxn modelId="{969A166E-39D3-4086-ACE0-CCD0C94B59E8}" type="presOf" srcId="{8A7BD9B4-7B40-4E61-9BAE-AD6CD4345B75}" destId="{4BA59F0C-37D8-4678-A656-9ADC349A1059}" srcOrd="0" destOrd="0" presId="urn:microsoft.com/office/officeart/2008/layout/HorizontalMultiLevelHierarchy"/>
    <dgm:cxn modelId="{D4F7CDC0-3B30-498D-9923-DC9DD11BFA97}" type="presOf" srcId="{9740DD15-ABDD-4F9B-A3E9-55ACB770DFCD}" destId="{70792E3E-985B-4CF6-8910-B996840B7BB3}" srcOrd="0" destOrd="0" presId="urn:microsoft.com/office/officeart/2008/layout/HorizontalMultiLevelHierarchy"/>
    <dgm:cxn modelId="{CB3FE381-1A9D-4DC2-946B-853E60FB1B11}" type="presOf" srcId="{9E0D6EC6-F975-46EE-BC83-C057CDEF4C1A}" destId="{10013F09-6294-4971-A432-C7FC4A477B91}" srcOrd="0" destOrd="0" presId="urn:microsoft.com/office/officeart/2008/layout/HorizontalMultiLevelHierarchy"/>
    <dgm:cxn modelId="{CAC84255-0D2B-4497-AF79-26C6DBF36F80}" type="presOf" srcId="{286C09E8-3D7B-46C7-9E8C-69DAB33FDCA1}" destId="{AB478AB7-B0F5-44D8-9ACA-DBA57909D016}" srcOrd="0" destOrd="0" presId="urn:microsoft.com/office/officeart/2008/layout/HorizontalMultiLevelHierarchy"/>
    <dgm:cxn modelId="{A6AF9814-7183-4437-BDF7-85ED72459F57}" type="presOf" srcId="{A434DACD-4F51-48A1-963C-0E239D4AE218}" destId="{545AF0FD-049E-44B5-99A6-F8825C22CEF0}" srcOrd="1" destOrd="0" presId="urn:microsoft.com/office/officeart/2008/layout/HorizontalMultiLevelHierarchy"/>
    <dgm:cxn modelId="{9D1C7B0A-6F08-4355-BA15-2C45741E0878}" type="presOf" srcId="{8C3778B9-DB10-4146-868C-A6DECC0D5443}" destId="{FA7DB93D-617F-4631-875E-E72E33E072F2}" srcOrd="0" destOrd="0" presId="urn:microsoft.com/office/officeart/2008/layout/HorizontalMultiLevelHierarchy"/>
    <dgm:cxn modelId="{EF99E108-D0B2-4C66-9A25-4096EE9106E9}" type="presOf" srcId="{0F67A298-D1B4-4605-B896-AC4D5848A800}" destId="{676DE2BD-244E-4B43-AA75-7BE9F2725397}" srcOrd="1" destOrd="0" presId="urn:microsoft.com/office/officeart/2008/layout/HorizontalMultiLevelHierarchy"/>
    <dgm:cxn modelId="{A4E3758B-3B2C-4872-880B-5D3AE8A0268C}" type="presOf" srcId="{495C3493-FE13-47B3-8143-124E25D2D592}" destId="{8AFCFB1F-819D-45A6-A69C-C156C19F20A1}" srcOrd="0"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5888C7E5-49A2-4D6E-BF17-A1E9F82E9D05}" type="presOf" srcId="{286C09E8-3D7B-46C7-9E8C-69DAB33FDCA1}" destId="{229609CD-1280-4C89-8833-25152B7D0727}" srcOrd="1" destOrd="0" presId="urn:microsoft.com/office/officeart/2008/layout/HorizontalMultiLevelHierarchy"/>
    <dgm:cxn modelId="{F89B1D3F-EF0D-4249-8523-B78C6A7B6A3D}" type="presOf" srcId="{7551CD56-536E-4895-9CF2-2756481726B4}" destId="{9535E006-A4DB-4995-B451-5BF3B1F50036}" srcOrd="0" destOrd="0" presId="urn:microsoft.com/office/officeart/2008/layout/HorizontalMultiLevelHierarchy"/>
    <dgm:cxn modelId="{4962D928-50CD-4519-80FF-B01AD44F9BF1}" type="presOf" srcId="{821E8137-8BB5-4C03-B620-03402AE9D110}" destId="{1EEC2296-A0DB-444D-A8A0-91090199EB20}" srcOrd="0" destOrd="0" presId="urn:microsoft.com/office/officeart/2008/layout/HorizontalMultiLevelHierarchy"/>
    <dgm:cxn modelId="{D0D25CC6-953A-41C0-8CB9-7D29DD48D635}" type="presOf" srcId="{8F4BE84B-D3BC-4822-92D4-D4EFC9F18A97}" destId="{4E868D01-0694-4FFA-8FEB-ECC7590B8ADF}" srcOrd="1"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26039ECF-2B85-490D-A453-44E8EC8F1BDD}" type="presOf" srcId="{6438E92B-387C-48B2-A9F0-525C7CA41205}" destId="{19509E2C-BB5D-4784-9509-EEFD1E7C3C41}" srcOrd="1" destOrd="0" presId="urn:microsoft.com/office/officeart/2008/layout/HorizontalMultiLevelHierarchy"/>
    <dgm:cxn modelId="{C06F0E71-1270-4553-919D-2E4AB7895393}" srcId="{AE611A79-3BA9-4CEC-A475-3CA73356331B}" destId="{27D815D0-CC38-4BAF-858C-650CBD66E378}" srcOrd="1" destOrd="0" parTransId="{A434DACD-4F51-48A1-963C-0E239D4AE218}" sibTransId="{ABEF605C-EEFB-4F3D-8D28-EBB58938B60D}"/>
    <dgm:cxn modelId="{02AB0BA5-8051-418E-AA6F-7823388570E8}" type="presOf" srcId="{0DD37289-2A38-4215-B70F-DC76AED8BC28}" destId="{B396D851-63C3-4A43-9B17-F5BCA05D7D15}" srcOrd="0" destOrd="0" presId="urn:microsoft.com/office/officeart/2008/layout/HorizontalMultiLevelHierarchy"/>
    <dgm:cxn modelId="{2A9D3B7F-98AD-4F12-8B99-B5662133990A}" type="presOf" srcId="{CF2E5B46-08F7-4F6D-8E4C-880A989C1FB2}" destId="{D415A7EB-C1F5-4EC4-90B6-42DD9F34DB59}" srcOrd="1" destOrd="0" presId="urn:microsoft.com/office/officeart/2008/layout/HorizontalMultiLevelHierarchy"/>
    <dgm:cxn modelId="{3601364D-0DAE-48E4-8CA0-57C81FC2EC45}" srcId="{60A0BD62-C5A7-4A4B-BA44-1634BF2B1471}" destId="{0C56B96F-A3A9-46EA-9BFA-02ECD86E9605}" srcOrd="1" destOrd="0" parTransId="{5A71D694-11CA-4F30-BA1F-A77AB3EBF01D}" sibTransId="{D56781BC-78C9-490F-950F-73117AE5334B}"/>
    <dgm:cxn modelId="{3A8F7D1C-D42F-4C8E-8852-96572C7C642B}" type="presOf" srcId="{3DA4DC4E-560F-4504-A02D-E1E49A7705B2}" destId="{C52D7D3E-D84A-4D63-ACF6-9D8392E4EC04}" srcOrd="0" destOrd="0" presId="urn:microsoft.com/office/officeart/2008/layout/HorizontalMultiLevelHierarchy"/>
    <dgm:cxn modelId="{05DB5B94-7EB0-42C0-8DAB-8C625F8AC6B4}" type="presOf" srcId="{C016FD38-EBD2-4AD6-BA60-E3CF73572E84}" destId="{DD23752A-D85A-4BD5-836E-1F4BB3699828}" srcOrd="0" destOrd="0" presId="urn:microsoft.com/office/officeart/2008/layout/HorizontalMultiLevelHierarchy"/>
    <dgm:cxn modelId="{23DCB7F3-6D3D-4D06-B93B-B25064238496}" type="presOf" srcId="{0F67A298-D1B4-4605-B896-AC4D5848A800}" destId="{68463B4A-7D44-451E-A122-C1FA51A9DA16}" srcOrd="0" destOrd="0" presId="urn:microsoft.com/office/officeart/2008/layout/HorizontalMultiLevelHierarchy"/>
    <dgm:cxn modelId="{DAF6BAA8-EBF9-40EB-8E03-D4D7872423C6}" type="presOf" srcId="{86390FF6-7D87-43A4-92DC-6B628F9F92B7}" destId="{DCA1806A-8FD8-47E4-9C78-444D8A18CFCB}" srcOrd="1" destOrd="0" presId="urn:microsoft.com/office/officeart/2008/layout/HorizontalMultiLevelHierarchy"/>
    <dgm:cxn modelId="{EC1BE934-FCDF-4B4C-9C5E-7BC21C3C531D}" type="presOf" srcId="{6DCBAF4E-C4FD-411E-890C-95C3351FC1DE}" destId="{0737CD36-67D1-4E58-AE34-CE324200677A}" srcOrd="0"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76A05CBA-90F0-4597-BF7C-1F450C63DE34}" srcId="{60A0BD62-C5A7-4A4B-BA44-1634BF2B1471}" destId="{6652A56B-22E7-49C6-AB08-5091D4658DB8}" srcOrd="4" destOrd="0" parTransId="{9E0D6EC6-F975-46EE-BC83-C057CDEF4C1A}" sibTransId="{89C96C2B-BAA2-4D39-AEFE-5CA86620B447}"/>
    <dgm:cxn modelId="{0E864465-F2FA-4438-8816-388F086CEFE1}" srcId="{6DCBAF4E-C4FD-411E-890C-95C3351FC1DE}" destId="{1B1DDE9E-C6B9-4500-B12E-7FE808CCB800}" srcOrd="1" destOrd="0" parTransId="{8A7BD9B4-7B40-4E61-9BAE-AD6CD4345B75}" sibTransId="{96B01F57-BAD9-4125-B14C-8A5AF7F31B2C}"/>
    <dgm:cxn modelId="{E2A737FE-C63B-4229-A2B3-006ED7F370BE}" type="presOf" srcId="{A849F6F9-3468-476A-BDEA-56B8431E1C43}" destId="{37123308-FA36-48EB-9486-286B790F7A6D}" srcOrd="0"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C6466A84-0F17-495D-92B0-1FB307B88E35}" type="presOf" srcId="{821E8137-8BB5-4C03-B620-03402AE9D110}" destId="{DCDD157E-7E5E-4B02-98D2-EE67DCF78DC1}" srcOrd="1" destOrd="0" presId="urn:microsoft.com/office/officeart/2008/layout/HorizontalMultiLevelHierarchy"/>
    <dgm:cxn modelId="{3407E679-1A6D-4ED1-AC8C-680CE3D71F49}" type="presOf" srcId="{6438E92B-387C-48B2-A9F0-525C7CA41205}" destId="{91EC878E-FD2D-4F76-B991-1628F8683914}" srcOrd="0" destOrd="0" presId="urn:microsoft.com/office/officeart/2008/layout/HorizontalMultiLevelHierarchy"/>
    <dgm:cxn modelId="{9EB8FD67-411F-4B99-851C-2E4BE25AF55E}" srcId="{B104313A-EE61-43A5-9B82-CBA1CFC9F548}" destId="{7551CD56-536E-4895-9CF2-2756481726B4}" srcOrd="1" destOrd="0" parTransId="{0F67A298-D1B4-4605-B896-AC4D5848A800}" sibTransId="{D2925E6E-861C-4D6F-8C7F-B5F379699556}"/>
    <dgm:cxn modelId="{3661BDE3-DFB1-48E1-BA30-889DBE69DA1B}" srcId="{20401A3F-37A4-4290-8E80-8086A65D45D8}" destId="{E01421DF-0AFF-4E8C-BF1D-1D1C6354AF62}" srcOrd="2" destOrd="0" parTransId="{6438E92B-387C-48B2-A9F0-525C7CA41205}" sibTransId="{000DFDD9-0B66-4D40-8CCC-D831A2306E38}"/>
    <dgm:cxn modelId="{9E8FEB1D-2B9B-4892-A865-63E2AE78E131}" srcId="{0C56B96F-A3A9-46EA-9BFA-02ECD86E9605}" destId="{EA339F95-17A1-439F-8293-9200A9062E41}" srcOrd="0" destOrd="0" parTransId="{CF2E5B46-08F7-4F6D-8E4C-880A989C1FB2}" sibTransId="{4ECF9190-2C94-42ED-8CA3-AF14EDF57406}"/>
    <dgm:cxn modelId="{66A12820-BD5C-4086-8909-1318732E0DE4}" type="presOf" srcId="{DDB8CE4F-CE76-4A1C-BE59-A3BDD44246A5}" destId="{8D751606-52A4-41A9-9A8D-5170040F3945}" srcOrd="1"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EB9769A5-8AE0-4E1B-A6C6-95EC3E406C2E}" type="presOf" srcId="{B104313A-EE61-43A5-9B82-CBA1CFC9F548}" destId="{2CEF3744-5802-4C37-ACCC-63847C3841EA}" srcOrd="0" destOrd="0" presId="urn:microsoft.com/office/officeart/2008/layout/HorizontalMultiLevelHierarchy"/>
    <dgm:cxn modelId="{051F0737-4268-4CD0-8F08-4C8FDCC81470}" type="presOf" srcId="{8A7BD9B4-7B40-4E61-9BAE-AD6CD4345B75}" destId="{D863AAE1-2FD7-4F7B-8B3F-DB3419768A18}" srcOrd="1" destOrd="0" presId="urn:microsoft.com/office/officeart/2008/layout/HorizontalMultiLevelHierarchy"/>
    <dgm:cxn modelId="{AE1FE52B-E5DA-4B7C-98FF-FE38657F8FC4}" srcId="{20401A3F-37A4-4290-8E80-8086A65D45D8}" destId="{0DD37289-2A38-4215-B70F-DC76AED8BC28}" srcOrd="0" destOrd="0" parTransId="{495C3493-FE13-47B3-8143-124E25D2D592}" sibTransId="{62E9FC6F-129F-419F-9FC5-1DCBFF091083}"/>
    <dgm:cxn modelId="{FCCD5A65-C817-402B-96B5-43050FF25A21}" type="presOf" srcId="{1B1DDE9E-C6B9-4500-B12E-7FE808CCB800}" destId="{9808C5B4-8D29-42C9-B737-06377246B326}" srcOrd="0" destOrd="0" presId="urn:microsoft.com/office/officeart/2008/layout/HorizontalMultiLevelHierarchy"/>
    <dgm:cxn modelId="{61F95D84-FEA1-4B39-B159-9B26EFC61DEB}" type="presOf" srcId="{BB05ABAC-3C61-4F56-9F3C-350EC85D0409}" destId="{E47117BE-F56F-4BBF-9479-7580AB426238}" srcOrd="0" destOrd="0" presId="urn:microsoft.com/office/officeart/2008/layout/HorizontalMultiLevelHierarchy"/>
    <dgm:cxn modelId="{5A692F17-1368-471F-AD69-4FD29F138F8A}" type="presOf" srcId="{495C3493-FE13-47B3-8143-124E25D2D592}" destId="{7D5696A7-6945-4E05-9BAC-366071A49389}" srcOrd="1" destOrd="0" presId="urn:microsoft.com/office/officeart/2008/layout/HorizontalMultiLevelHierarchy"/>
    <dgm:cxn modelId="{3A169DBB-152E-4C87-8700-3648BB351AD8}" type="presOf" srcId="{9E0D6EC6-F975-46EE-BC83-C057CDEF4C1A}" destId="{2CDAB756-6345-4FA5-B1CF-D85FCA23FA56}" srcOrd="1" destOrd="0" presId="urn:microsoft.com/office/officeart/2008/layout/HorizontalMultiLevelHierarchy"/>
    <dgm:cxn modelId="{62AB4B13-B7A8-489E-AEC1-7398EB49211A}" type="presOf" srcId="{C27A2B4A-B09C-40F8-B589-878DB71AA82B}" destId="{80C30053-A16B-41BF-B8F1-130F91309B26}" srcOrd="1" destOrd="0" presId="urn:microsoft.com/office/officeart/2008/layout/HorizontalMultiLevelHierarchy"/>
    <dgm:cxn modelId="{871688E5-05F5-4924-9F74-A5B537CD78FC}" type="presOf" srcId="{0FB91FCC-FD52-41C2-B761-AE011C16C554}" destId="{6CAD1BDC-6E2D-4FBC-B4C1-B878349B8E0C}" srcOrd="1"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0742BE72-FE5A-43A7-8200-ADFE80AD943C}" type="presOf" srcId="{0FB91FCC-FD52-41C2-B761-AE011C16C554}" destId="{C72102BD-F9F4-4E37-BCA2-456CEBC6015B}" srcOrd="0" destOrd="0" presId="urn:microsoft.com/office/officeart/2008/layout/HorizontalMultiLevelHierarchy"/>
    <dgm:cxn modelId="{DA64154D-D071-4022-A262-6F7F418871B6}" type="presOf" srcId="{1CF24E2F-AD82-4120-AA93-5B14B6DBD7D1}" destId="{C0549958-C0D7-4734-B285-167449E3EF2B}" srcOrd="0" destOrd="0" presId="urn:microsoft.com/office/officeart/2008/layout/HorizontalMultiLevelHierarchy"/>
    <dgm:cxn modelId="{48E8EAEC-4BB8-4ACC-9268-BF1E124EFB97}" type="presOf" srcId="{AE611A79-3BA9-4CEC-A475-3CA73356331B}" destId="{77557131-6E8D-42B7-BEE3-50D2FCC61EDB}" srcOrd="0"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5A1666E0-7323-4D57-B08E-3D8C37E0ED43}" srcId="{60A0BD62-C5A7-4A4B-BA44-1634BF2B1471}" destId="{20401A3F-37A4-4290-8E80-8086A65D45D8}" srcOrd="5" destOrd="0" parTransId="{8F4BE84B-D3BC-4822-92D4-D4EFC9F18A97}" sibTransId="{227CCA9A-69B4-4301-A05A-DAEAF4A35645}"/>
    <dgm:cxn modelId="{1A630700-A163-42F9-8C68-26C2E72BD5AF}" type="presOf" srcId="{1CF24E2F-AD82-4120-AA93-5B14B6DBD7D1}" destId="{43E45302-320B-42B9-8045-AE9D80CEE23C}" srcOrd="1" destOrd="0" presId="urn:microsoft.com/office/officeart/2008/layout/HorizontalMultiLevelHierarchy"/>
    <dgm:cxn modelId="{DE0319CF-C307-4C11-AF0A-A6E322ADEA78}" srcId="{60A0BD62-C5A7-4A4B-BA44-1634BF2B1471}" destId="{6DCBAF4E-C4FD-411E-890C-95C3351FC1DE}" srcOrd="3" destOrd="0" parTransId="{1CF24E2F-AD82-4120-AA93-5B14B6DBD7D1}" sibTransId="{623E6A04-1B62-4190-BB66-985786569856}"/>
    <dgm:cxn modelId="{A419761D-8145-4973-883D-B93EA3B3FC4E}" type="presOf" srcId="{A434DACD-4F51-48A1-963C-0E239D4AE218}" destId="{34A29469-37C4-40DD-AF89-18CA320E9649}" srcOrd="0" destOrd="0" presId="urn:microsoft.com/office/officeart/2008/layout/HorizontalMultiLevelHierarchy"/>
    <dgm:cxn modelId="{662B936D-B80F-48B0-A934-724D5884F0CB}" type="presOf" srcId="{C27A2B4A-B09C-40F8-B589-878DB71AA82B}" destId="{65FEC7F3-6514-492E-BF02-452F3E476F66}" srcOrd="0" destOrd="0" presId="urn:microsoft.com/office/officeart/2008/layout/HorizontalMultiLevelHierarchy"/>
    <dgm:cxn modelId="{9426DF9A-8538-4357-9C00-9708E9D64593}" type="presOf" srcId="{BC7FFCC0-0655-44DD-B0CC-C2A3706205F0}" destId="{9A3E56B3-72DB-4354-ADE1-51117ED54078}" srcOrd="1" destOrd="0" presId="urn:microsoft.com/office/officeart/2008/layout/HorizontalMultiLevelHierarchy"/>
    <dgm:cxn modelId="{E42CF954-E8F4-4A34-B7FD-16FBB837AC43}" type="presOf" srcId="{1B3AC5B5-287B-471E-9FC0-471EE76171CA}" destId="{E1721A4D-A672-407D-89E5-F49909F80D84}" srcOrd="1" destOrd="0" presId="urn:microsoft.com/office/officeart/2008/layout/HorizontalMultiLevelHierarchy"/>
    <dgm:cxn modelId="{55AA87C0-131C-4D6B-A574-647B2055BD6A}" type="presOf" srcId="{86390FF6-7D87-43A4-92DC-6B628F9F92B7}" destId="{9BEE41B3-D129-4F89-BF22-5F015AE7E4E2}" srcOrd="0" destOrd="0" presId="urn:microsoft.com/office/officeart/2008/layout/HorizontalMultiLevelHierarchy"/>
    <dgm:cxn modelId="{8E1C988F-2468-4428-8F99-DCE08B503DCA}" type="presOf" srcId="{8DC962E9-60C0-480B-B759-B950657BFF71}" destId="{C261FBE6-88BF-4329-9526-914872454D2C}" srcOrd="0" destOrd="0" presId="urn:microsoft.com/office/officeart/2008/layout/HorizontalMultiLevelHierarchy"/>
    <dgm:cxn modelId="{5A3A2196-29D4-436C-BFCD-DAE26939EBFC}" type="presOf" srcId="{20401A3F-37A4-4290-8E80-8086A65D45D8}" destId="{FC963944-BDBE-4FB2-8E68-7A6280819393}" srcOrd="0" destOrd="0" presId="urn:microsoft.com/office/officeart/2008/layout/HorizontalMultiLevelHierarchy"/>
    <dgm:cxn modelId="{CBEFB9E1-E260-471B-9D2A-D73C92E0A62A}" type="presOf" srcId="{8DC962E9-60C0-480B-B759-B950657BFF71}" destId="{615C08A8-B19A-44EB-A167-77E4EC2E0A6B}" srcOrd="1" destOrd="0" presId="urn:microsoft.com/office/officeart/2008/layout/HorizontalMultiLevelHierarchy"/>
    <dgm:cxn modelId="{5F681EBF-FE57-4DC8-A6DD-A7263EE7280D}" srcId="{B104313A-EE61-43A5-9B82-CBA1CFC9F548}" destId="{76CBEA25-ACE7-4B7B-B4DC-78C2798FFEFD}" srcOrd="0" destOrd="0" parTransId="{86390FF6-7D87-43A4-92DC-6B628F9F92B7}" sibTransId="{02DE94DB-A948-4700-97F7-80F60C270037}"/>
    <dgm:cxn modelId="{143EF839-50D9-4D3F-A48F-F9954F8D7EA0}" type="presOf" srcId="{27D815D0-CC38-4BAF-858C-650CBD66E378}" destId="{4330ECE1-F0F4-40D0-85F6-178AB7D6C737}" srcOrd="0" destOrd="0" presId="urn:microsoft.com/office/officeart/2008/layout/HorizontalMultiLevelHierarchy"/>
    <dgm:cxn modelId="{43EA34F6-3714-4A29-999D-85039A4D14BD}" type="presOf" srcId="{8C3778B9-DB10-4146-868C-A6DECC0D5443}" destId="{E07AEC51-6506-419B-9349-80EF1D901FA8}" srcOrd="1"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C08076AE-AA73-4058-9C2B-9CC0346C7FD4}" srcId="{6DCBAF4E-C4FD-411E-890C-95C3351FC1DE}" destId="{17DBC74D-5B20-4694-A67B-C2C03A26B186}" srcOrd="0" destOrd="0" parTransId="{8DC962E9-60C0-480B-B759-B950657BFF71}" sibTransId="{B4FEF582-3A5F-4BA0-8EDD-6F089FD1EB38}"/>
    <dgm:cxn modelId="{9E25EA21-6B65-49BC-B68C-90A7D1718396}" type="presOf" srcId="{17DBC74D-5B20-4694-A67B-C2C03A26B186}" destId="{7B0C012A-5D93-4F0D-8468-6950324EAA9C}" srcOrd="0" destOrd="0" presId="urn:microsoft.com/office/officeart/2008/layout/HorizontalMultiLevelHierarchy"/>
    <dgm:cxn modelId="{DA67FAEE-FA54-4892-B56F-45E37C667FD2}" type="presOf" srcId="{BC7FFCC0-0655-44DD-B0CC-C2A3706205F0}" destId="{15EF40C6-3632-4615-9CC9-5B5BF562CDCE}" srcOrd="0" destOrd="0" presId="urn:microsoft.com/office/officeart/2008/layout/HorizontalMultiLevelHierarchy"/>
    <dgm:cxn modelId="{1C80B736-BF7D-4212-875B-5AFF32DB0467}" type="presOf" srcId="{CF2E5B46-08F7-4F6D-8E4C-880A989C1FB2}" destId="{C8FAAA85-0A60-46E0-85D2-8DDC283433C4}" srcOrd="0" destOrd="0" presId="urn:microsoft.com/office/officeart/2008/layout/HorizontalMultiLevelHierarchy"/>
    <dgm:cxn modelId="{59EBB861-16A2-450A-A373-C2F4EF00FD40}" type="presOf" srcId="{6652A56B-22E7-49C6-AB08-5091D4658DB8}" destId="{B3645E29-B89A-47C4-8E7B-2A9F1A3C7666}" srcOrd="0" destOrd="0" presId="urn:microsoft.com/office/officeart/2008/layout/HorizontalMultiLevelHierarchy"/>
    <dgm:cxn modelId="{9D39DFAC-BAE3-44E1-8AEA-B2E8DE3A9A21}" type="presOf" srcId="{8F4BE84B-D3BC-4822-92D4-D4EFC9F18A97}" destId="{0533920B-F57C-4F71-BA9B-C12DDAB8A66D}" srcOrd="0" destOrd="0" presId="urn:microsoft.com/office/officeart/2008/layout/HorizontalMultiLevelHierarchy"/>
    <dgm:cxn modelId="{7A74794E-DAE5-44F6-BEB1-270D967BFD59}" type="presParOf" srcId="{C52D7D3E-D84A-4D63-ACF6-9D8392E4EC04}" destId="{233EEFF0-C29A-4D43-B778-CD0796E9ABDF}" srcOrd="0" destOrd="0" presId="urn:microsoft.com/office/officeart/2008/layout/HorizontalMultiLevelHierarchy"/>
    <dgm:cxn modelId="{376180DB-60B3-4767-9862-34D190B57586}" type="presParOf" srcId="{233EEFF0-C29A-4D43-B778-CD0796E9ABDF}" destId="{3B140270-206A-4593-B207-078BEB5D0B10}" srcOrd="0" destOrd="0" presId="urn:microsoft.com/office/officeart/2008/layout/HorizontalMultiLevelHierarchy"/>
    <dgm:cxn modelId="{6D2607EB-42CD-4B85-AC42-23E3A8A081A3}" type="presParOf" srcId="{233EEFF0-C29A-4D43-B778-CD0796E9ABDF}" destId="{3A3749F9-4652-4B41-87B0-67A27AEBC569}" srcOrd="1" destOrd="0" presId="urn:microsoft.com/office/officeart/2008/layout/HorizontalMultiLevelHierarchy"/>
    <dgm:cxn modelId="{030F9EA8-B35B-44CD-811C-EA6D2F33497A}" type="presParOf" srcId="{3A3749F9-4652-4B41-87B0-67A27AEBC569}" destId="{66B6F902-4DA7-4861-B515-65201D5A3653}" srcOrd="0" destOrd="0" presId="urn:microsoft.com/office/officeart/2008/layout/HorizontalMultiLevelHierarchy"/>
    <dgm:cxn modelId="{7050F527-80B3-4A8C-8AD1-B59AE61FAD0C}" type="presParOf" srcId="{66B6F902-4DA7-4861-B515-65201D5A3653}" destId="{E1721A4D-A672-407D-89E5-F49909F80D84}" srcOrd="0" destOrd="0" presId="urn:microsoft.com/office/officeart/2008/layout/HorizontalMultiLevelHierarchy"/>
    <dgm:cxn modelId="{465C9F0E-5589-403B-9E73-8CB150DCB353}" type="presParOf" srcId="{3A3749F9-4652-4B41-87B0-67A27AEBC569}" destId="{F34EFD3A-6B42-4DB8-AD1D-9FBCF6A2D6AA}" srcOrd="1" destOrd="0" presId="urn:microsoft.com/office/officeart/2008/layout/HorizontalMultiLevelHierarchy"/>
    <dgm:cxn modelId="{12A77DA9-3AA7-4F16-9A54-B5FE741FB1E0}" type="presParOf" srcId="{F34EFD3A-6B42-4DB8-AD1D-9FBCF6A2D6AA}" destId="{77557131-6E8D-42B7-BEE3-50D2FCC61EDB}" srcOrd="0" destOrd="0" presId="urn:microsoft.com/office/officeart/2008/layout/HorizontalMultiLevelHierarchy"/>
    <dgm:cxn modelId="{28D7FA24-A118-4CCF-8C2B-DA35E4E3C009}" type="presParOf" srcId="{F34EFD3A-6B42-4DB8-AD1D-9FBCF6A2D6AA}" destId="{02F80A68-B2E6-455E-8D4F-0BCE8D3D4B39}" srcOrd="1" destOrd="0" presId="urn:microsoft.com/office/officeart/2008/layout/HorizontalMultiLevelHierarchy"/>
    <dgm:cxn modelId="{10CFE140-651F-4A0D-BBB4-F26BB7AAE9C1}" type="presParOf" srcId="{02F80A68-B2E6-455E-8D4F-0BCE8D3D4B39}" destId="{C72102BD-F9F4-4E37-BCA2-456CEBC6015B}" srcOrd="0" destOrd="0" presId="urn:microsoft.com/office/officeart/2008/layout/HorizontalMultiLevelHierarchy"/>
    <dgm:cxn modelId="{3ADE71A5-31C7-4626-A038-8B9FCD0192F0}" type="presParOf" srcId="{C72102BD-F9F4-4E37-BCA2-456CEBC6015B}" destId="{6CAD1BDC-6E2D-4FBC-B4C1-B878349B8E0C}" srcOrd="0" destOrd="0" presId="urn:microsoft.com/office/officeart/2008/layout/HorizontalMultiLevelHierarchy"/>
    <dgm:cxn modelId="{C571E797-843D-42C9-93D2-8E572DDD9ABF}" type="presParOf" srcId="{02F80A68-B2E6-455E-8D4F-0BCE8D3D4B39}" destId="{4C422975-F42C-447A-80EF-EC84053E64C6}" srcOrd="1" destOrd="0" presId="urn:microsoft.com/office/officeart/2008/layout/HorizontalMultiLevelHierarchy"/>
    <dgm:cxn modelId="{99B4077D-96EC-4992-A6D9-9C032D5D1621}" type="presParOf" srcId="{4C422975-F42C-447A-80EF-EC84053E64C6}" destId="{E47117BE-F56F-4BBF-9479-7580AB426238}" srcOrd="0" destOrd="0" presId="urn:microsoft.com/office/officeart/2008/layout/HorizontalMultiLevelHierarchy"/>
    <dgm:cxn modelId="{85D65A8D-9390-46CF-85AA-023B6D5BB96F}" type="presParOf" srcId="{4C422975-F42C-447A-80EF-EC84053E64C6}" destId="{1E2DACFF-D015-4595-A53E-E610D4CB296C}" srcOrd="1" destOrd="0" presId="urn:microsoft.com/office/officeart/2008/layout/HorizontalMultiLevelHierarchy"/>
    <dgm:cxn modelId="{9A8B7B8E-C974-4654-B1DB-2FE2522E82E6}" type="presParOf" srcId="{02F80A68-B2E6-455E-8D4F-0BCE8D3D4B39}" destId="{34A29469-37C4-40DD-AF89-18CA320E9649}" srcOrd="2" destOrd="0" presId="urn:microsoft.com/office/officeart/2008/layout/HorizontalMultiLevelHierarchy"/>
    <dgm:cxn modelId="{756DD2B2-218B-458F-A727-D56A36913C3D}" type="presParOf" srcId="{34A29469-37C4-40DD-AF89-18CA320E9649}" destId="{545AF0FD-049E-44B5-99A6-F8825C22CEF0}" srcOrd="0" destOrd="0" presId="urn:microsoft.com/office/officeart/2008/layout/HorizontalMultiLevelHierarchy"/>
    <dgm:cxn modelId="{E6F2B97A-FFE6-4F1B-8F1A-15868528CC02}" type="presParOf" srcId="{02F80A68-B2E6-455E-8D4F-0BCE8D3D4B39}" destId="{B06AB744-BB68-47C2-998C-898A5A18C200}" srcOrd="3" destOrd="0" presId="urn:microsoft.com/office/officeart/2008/layout/HorizontalMultiLevelHierarchy"/>
    <dgm:cxn modelId="{2842C8E5-8190-4CE5-B3C9-C043210FBD12}" type="presParOf" srcId="{B06AB744-BB68-47C2-998C-898A5A18C200}" destId="{4330ECE1-F0F4-40D0-85F6-178AB7D6C737}" srcOrd="0" destOrd="0" presId="urn:microsoft.com/office/officeart/2008/layout/HorizontalMultiLevelHierarchy"/>
    <dgm:cxn modelId="{FEEBF786-984D-4BFD-8036-98EB30505DB5}" type="presParOf" srcId="{B06AB744-BB68-47C2-998C-898A5A18C200}" destId="{4D661D76-8E9D-4144-BF22-C4835DA8972B}" srcOrd="1" destOrd="0" presId="urn:microsoft.com/office/officeart/2008/layout/HorizontalMultiLevelHierarchy"/>
    <dgm:cxn modelId="{D5FA1942-DAA2-494E-921D-E571F47909DB}" type="presParOf" srcId="{02F80A68-B2E6-455E-8D4F-0BCE8D3D4B39}" destId="{4B7D1E48-817F-465B-AC4D-B0B148A87638}" srcOrd="4" destOrd="0" presId="urn:microsoft.com/office/officeart/2008/layout/HorizontalMultiLevelHierarchy"/>
    <dgm:cxn modelId="{877EEB77-D847-4A83-B67A-AA6ECEBE9406}" type="presParOf" srcId="{4B7D1E48-817F-465B-AC4D-B0B148A87638}" destId="{8D751606-52A4-41A9-9A8D-5170040F3945}" srcOrd="0" destOrd="0" presId="urn:microsoft.com/office/officeart/2008/layout/HorizontalMultiLevelHierarchy"/>
    <dgm:cxn modelId="{895B1E95-8275-4672-957D-8C2B35BF8FD1}" type="presParOf" srcId="{02F80A68-B2E6-455E-8D4F-0BCE8D3D4B39}" destId="{F5F268B2-1B57-47C8-8B6F-0BF87F244E96}" srcOrd="5" destOrd="0" presId="urn:microsoft.com/office/officeart/2008/layout/HorizontalMultiLevelHierarchy"/>
    <dgm:cxn modelId="{C34E2F52-60BC-417D-8604-F3A764BC9106}" type="presParOf" srcId="{F5F268B2-1B57-47C8-8B6F-0BF87F244E96}" destId="{37123308-FA36-48EB-9486-286B790F7A6D}" srcOrd="0" destOrd="0" presId="urn:microsoft.com/office/officeart/2008/layout/HorizontalMultiLevelHierarchy"/>
    <dgm:cxn modelId="{52AE7310-2822-45E7-BA96-4AD086789E8A}" type="presParOf" srcId="{F5F268B2-1B57-47C8-8B6F-0BF87F244E96}" destId="{2FEE768C-AF01-4E7F-A405-DBD6EDA97A8B}" srcOrd="1" destOrd="0" presId="urn:microsoft.com/office/officeart/2008/layout/HorizontalMultiLevelHierarchy"/>
    <dgm:cxn modelId="{6F7E74D3-4067-433C-B72D-DB64706914F1}" type="presParOf" srcId="{02F80A68-B2E6-455E-8D4F-0BCE8D3D4B39}" destId="{65FEC7F3-6514-492E-BF02-452F3E476F66}" srcOrd="6" destOrd="0" presId="urn:microsoft.com/office/officeart/2008/layout/HorizontalMultiLevelHierarchy"/>
    <dgm:cxn modelId="{4CDFFB56-02CB-42DD-9F48-7DEC13BE3692}" type="presParOf" srcId="{65FEC7F3-6514-492E-BF02-452F3E476F66}" destId="{80C30053-A16B-41BF-B8F1-130F91309B26}" srcOrd="0" destOrd="0" presId="urn:microsoft.com/office/officeart/2008/layout/HorizontalMultiLevelHierarchy"/>
    <dgm:cxn modelId="{418DCC8B-8B5D-4C5D-8505-976EE4A2A7EE}" type="presParOf" srcId="{02F80A68-B2E6-455E-8D4F-0BCE8D3D4B39}" destId="{87253914-53C9-4723-B08D-64CFDEAF89DA}" srcOrd="7" destOrd="0" presId="urn:microsoft.com/office/officeart/2008/layout/HorizontalMultiLevelHierarchy"/>
    <dgm:cxn modelId="{4AB45B3D-6F5E-4223-BE08-C71C389C0CAB}" type="presParOf" srcId="{87253914-53C9-4723-B08D-64CFDEAF89DA}" destId="{70792E3E-985B-4CF6-8910-B996840B7BB3}" srcOrd="0" destOrd="0" presId="urn:microsoft.com/office/officeart/2008/layout/HorizontalMultiLevelHierarchy"/>
    <dgm:cxn modelId="{08C2B965-9E28-4CBD-B945-1C68BE612E64}" type="presParOf" srcId="{87253914-53C9-4723-B08D-64CFDEAF89DA}" destId="{8483A883-6205-43DD-95E2-B2DABA276718}" srcOrd="1" destOrd="0" presId="urn:microsoft.com/office/officeart/2008/layout/HorizontalMultiLevelHierarchy"/>
    <dgm:cxn modelId="{B6535736-52B5-40E0-BBB0-2606604D56E7}" type="presParOf" srcId="{02F80A68-B2E6-455E-8D4F-0BCE8D3D4B39}" destId="{FA7DB93D-617F-4631-875E-E72E33E072F2}" srcOrd="8" destOrd="0" presId="urn:microsoft.com/office/officeart/2008/layout/HorizontalMultiLevelHierarchy"/>
    <dgm:cxn modelId="{4CEF4F4D-51F7-42C6-966E-F782615EBF4B}" type="presParOf" srcId="{FA7DB93D-617F-4631-875E-E72E33E072F2}" destId="{E07AEC51-6506-419B-9349-80EF1D901FA8}" srcOrd="0" destOrd="0" presId="urn:microsoft.com/office/officeart/2008/layout/HorizontalMultiLevelHierarchy"/>
    <dgm:cxn modelId="{EE0C1209-9982-4DC6-A0A3-23BA06DF46AD}" type="presParOf" srcId="{02F80A68-B2E6-455E-8D4F-0BCE8D3D4B39}" destId="{E31BE4C6-90A7-483A-B92A-46E67DCEC9DD}" srcOrd="9" destOrd="0" presId="urn:microsoft.com/office/officeart/2008/layout/HorizontalMultiLevelHierarchy"/>
    <dgm:cxn modelId="{F0139F23-7A47-4DEA-98D3-46BD06D25A27}" type="presParOf" srcId="{E31BE4C6-90A7-483A-B92A-46E67DCEC9DD}" destId="{AA0F5732-0A98-4CA9-8367-6F8676AC6428}" srcOrd="0" destOrd="0" presId="urn:microsoft.com/office/officeart/2008/layout/HorizontalMultiLevelHierarchy"/>
    <dgm:cxn modelId="{A88DB507-48A0-4ACD-AD7A-34DDF50B173E}" type="presParOf" srcId="{E31BE4C6-90A7-483A-B92A-46E67DCEC9DD}" destId="{C20AD1B8-FC93-4E94-95E9-E5182094DD43}" srcOrd="1" destOrd="0" presId="urn:microsoft.com/office/officeart/2008/layout/HorizontalMultiLevelHierarchy"/>
    <dgm:cxn modelId="{60D4B4C7-9012-4D59-B969-FA58600FEEC5}" type="presParOf" srcId="{3A3749F9-4652-4B41-87B0-67A27AEBC569}" destId="{AA3FBFAB-F48E-4894-9A4E-445EC0BC22C6}" srcOrd="2" destOrd="0" presId="urn:microsoft.com/office/officeart/2008/layout/HorizontalMultiLevelHierarchy"/>
    <dgm:cxn modelId="{D191DBFD-C8C3-4E5B-80AD-B99B04557DCB}" type="presParOf" srcId="{AA3FBFAB-F48E-4894-9A4E-445EC0BC22C6}" destId="{782FCDAE-0185-4587-8F65-7CD2DAB74BA1}" srcOrd="0" destOrd="0" presId="urn:microsoft.com/office/officeart/2008/layout/HorizontalMultiLevelHierarchy"/>
    <dgm:cxn modelId="{ACE323EB-AF7D-40E9-B405-ECF0ED19E208}" type="presParOf" srcId="{3A3749F9-4652-4B41-87B0-67A27AEBC569}" destId="{22491BCF-EFA1-49F5-9E20-C60E19E55385}" srcOrd="3" destOrd="0" presId="urn:microsoft.com/office/officeart/2008/layout/HorizontalMultiLevelHierarchy"/>
    <dgm:cxn modelId="{1078299F-6579-4852-B254-33796604BDAE}" type="presParOf" srcId="{22491BCF-EFA1-49F5-9E20-C60E19E55385}" destId="{C1D6244C-777F-4EFE-8865-3A5F43948CCC}" srcOrd="0" destOrd="0" presId="urn:microsoft.com/office/officeart/2008/layout/HorizontalMultiLevelHierarchy"/>
    <dgm:cxn modelId="{3A30749E-FAC2-45CC-B26B-92322AD90D90}" type="presParOf" srcId="{22491BCF-EFA1-49F5-9E20-C60E19E55385}" destId="{4A1A976E-E9C8-4C42-A71D-0CBAC27A8881}" srcOrd="1" destOrd="0" presId="urn:microsoft.com/office/officeart/2008/layout/HorizontalMultiLevelHierarchy"/>
    <dgm:cxn modelId="{E1B83454-F909-4E30-8FC6-F4E8641A9C19}" type="presParOf" srcId="{4A1A976E-E9C8-4C42-A71D-0CBAC27A8881}" destId="{C8FAAA85-0A60-46E0-85D2-8DDC283433C4}" srcOrd="0" destOrd="0" presId="urn:microsoft.com/office/officeart/2008/layout/HorizontalMultiLevelHierarchy"/>
    <dgm:cxn modelId="{66BD6C9A-2AE6-48DB-A5A0-0303EFD5C2C0}" type="presParOf" srcId="{C8FAAA85-0A60-46E0-85D2-8DDC283433C4}" destId="{D415A7EB-C1F5-4EC4-90B6-42DD9F34DB59}" srcOrd="0" destOrd="0" presId="urn:microsoft.com/office/officeart/2008/layout/HorizontalMultiLevelHierarchy"/>
    <dgm:cxn modelId="{ABE4307C-AFF7-49AB-A768-587E08669F5B}" type="presParOf" srcId="{4A1A976E-E9C8-4C42-A71D-0CBAC27A8881}" destId="{E7EB78BE-8E79-4EC2-8732-B622ACCAAC95}" srcOrd="1" destOrd="0" presId="urn:microsoft.com/office/officeart/2008/layout/HorizontalMultiLevelHierarchy"/>
    <dgm:cxn modelId="{06BFD798-37E8-4BC4-AA42-B15C14ACF482}" type="presParOf" srcId="{E7EB78BE-8E79-4EC2-8732-B622ACCAAC95}" destId="{102B32B8-ABBD-4AF3-A1A7-16354055B104}" srcOrd="0" destOrd="0" presId="urn:microsoft.com/office/officeart/2008/layout/HorizontalMultiLevelHierarchy"/>
    <dgm:cxn modelId="{0BE89885-9BB8-4A25-8E84-DDF7A944E9C5}" type="presParOf" srcId="{E7EB78BE-8E79-4EC2-8732-B622ACCAAC95}" destId="{D7A09C71-FC2A-48F6-9CE4-3B7181C4A8FE}" srcOrd="1" destOrd="0" presId="urn:microsoft.com/office/officeart/2008/layout/HorizontalMultiLevelHierarchy"/>
    <dgm:cxn modelId="{99CB96C4-5785-4D8E-A23C-98E6E544407E}" type="presParOf" srcId="{3A3749F9-4652-4B41-87B0-67A27AEBC569}" destId="{AB478AB7-B0F5-44D8-9ACA-DBA57909D016}" srcOrd="4" destOrd="0" presId="urn:microsoft.com/office/officeart/2008/layout/HorizontalMultiLevelHierarchy"/>
    <dgm:cxn modelId="{1B02AC7F-64DB-4AC0-AFFE-66CAA99BEAC8}" type="presParOf" srcId="{AB478AB7-B0F5-44D8-9ACA-DBA57909D016}" destId="{229609CD-1280-4C89-8833-25152B7D0727}" srcOrd="0" destOrd="0" presId="urn:microsoft.com/office/officeart/2008/layout/HorizontalMultiLevelHierarchy"/>
    <dgm:cxn modelId="{28269F8C-7028-4640-A4B9-83E2439AEF64}" type="presParOf" srcId="{3A3749F9-4652-4B41-87B0-67A27AEBC569}" destId="{B87AFF56-D878-4A3F-9DD6-350116C4A4BB}" srcOrd="5" destOrd="0" presId="urn:microsoft.com/office/officeart/2008/layout/HorizontalMultiLevelHierarchy"/>
    <dgm:cxn modelId="{BBDFEF64-A978-4189-8BB1-F17FB4E6878C}" type="presParOf" srcId="{B87AFF56-D878-4A3F-9DD6-350116C4A4BB}" destId="{2CEF3744-5802-4C37-ACCC-63847C3841EA}" srcOrd="0" destOrd="0" presId="urn:microsoft.com/office/officeart/2008/layout/HorizontalMultiLevelHierarchy"/>
    <dgm:cxn modelId="{980CC5FB-2627-468B-96B7-E06E22ED8092}" type="presParOf" srcId="{B87AFF56-D878-4A3F-9DD6-350116C4A4BB}" destId="{ECCDCC35-1805-4485-9431-BEBCE8AF6313}" srcOrd="1" destOrd="0" presId="urn:microsoft.com/office/officeart/2008/layout/HorizontalMultiLevelHierarchy"/>
    <dgm:cxn modelId="{9529E6E2-0C95-4C3D-8371-3CF8006462EF}" type="presParOf" srcId="{ECCDCC35-1805-4485-9431-BEBCE8AF6313}" destId="{9BEE41B3-D129-4F89-BF22-5F015AE7E4E2}" srcOrd="0" destOrd="0" presId="urn:microsoft.com/office/officeart/2008/layout/HorizontalMultiLevelHierarchy"/>
    <dgm:cxn modelId="{4E6341FB-FEB7-49D8-8596-BD563E45F915}" type="presParOf" srcId="{9BEE41B3-D129-4F89-BF22-5F015AE7E4E2}" destId="{DCA1806A-8FD8-47E4-9C78-444D8A18CFCB}" srcOrd="0" destOrd="0" presId="urn:microsoft.com/office/officeart/2008/layout/HorizontalMultiLevelHierarchy"/>
    <dgm:cxn modelId="{25B61710-8CA0-463F-A28E-C0A336206FEB}" type="presParOf" srcId="{ECCDCC35-1805-4485-9431-BEBCE8AF6313}" destId="{02E27E45-D5A2-479E-B705-7CF13CDD094D}" srcOrd="1" destOrd="0" presId="urn:microsoft.com/office/officeart/2008/layout/HorizontalMultiLevelHierarchy"/>
    <dgm:cxn modelId="{396E34D5-4CE7-4208-9210-FBF3EDE2DF92}" type="presParOf" srcId="{02E27E45-D5A2-479E-B705-7CF13CDD094D}" destId="{27BC5659-DFE0-4B41-A93D-3D62832ED832}" srcOrd="0" destOrd="0" presId="urn:microsoft.com/office/officeart/2008/layout/HorizontalMultiLevelHierarchy"/>
    <dgm:cxn modelId="{F4B22723-B83B-4B9E-B6BE-E8A2F9DE0FFB}" type="presParOf" srcId="{02E27E45-D5A2-479E-B705-7CF13CDD094D}" destId="{144DAEEC-0B6B-4B6C-BF7B-E8E5E3B799CC}" srcOrd="1" destOrd="0" presId="urn:microsoft.com/office/officeart/2008/layout/HorizontalMultiLevelHierarchy"/>
    <dgm:cxn modelId="{EA452C3D-B134-49F0-BD2B-E8A8B922CDD0}" type="presParOf" srcId="{ECCDCC35-1805-4485-9431-BEBCE8AF6313}" destId="{68463B4A-7D44-451E-A122-C1FA51A9DA16}" srcOrd="2" destOrd="0" presId="urn:microsoft.com/office/officeart/2008/layout/HorizontalMultiLevelHierarchy"/>
    <dgm:cxn modelId="{86F77EB1-A47A-4114-A0EA-83D9B560E0FA}" type="presParOf" srcId="{68463B4A-7D44-451E-A122-C1FA51A9DA16}" destId="{676DE2BD-244E-4B43-AA75-7BE9F2725397}" srcOrd="0" destOrd="0" presId="urn:microsoft.com/office/officeart/2008/layout/HorizontalMultiLevelHierarchy"/>
    <dgm:cxn modelId="{DE97B26B-04AF-4DDD-B231-9013A5B11622}" type="presParOf" srcId="{ECCDCC35-1805-4485-9431-BEBCE8AF6313}" destId="{C671614D-769F-4A99-8ECE-E8BBB7201CED}" srcOrd="3" destOrd="0" presId="urn:microsoft.com/office/officeart/2008/layout/HorizontalMultiLevelHierarchy"/>
    <dgm:cxn modelId="{9679367E-9228-4C79-9B7B-305E43BEA231}" type="presParOf" srcId="{C671614D-769F-4A99-8ECE-E8BBB7201CED}" destId="{9535E006-A4DB-4995-B451-5BF3B1F50036}" srcOrd="0" destOrd="0" presId="urn:microsoft.com/office/officeart/2008/layout/HorizontalMultiLevelHierarchy"/>
    <dgm:cxn modelId="{5A1FC636-D9E6-471A-A40B-15034C410B1D}" type="presParOf" srcId="{C671614D-769F-4A99-8ECE-E8BBB7201CED}" destId="{CF68C548-DD77-40F0-AF5D-E3053B37A88F}" srcOrd="1" destOrd="0" presId="urn:microsoft.com/office/officeart/2008/layout/HorizontalMultiLevelHierarchy"/>
    <dgm:cxn modelId="{10B75E82-2CB8-42B8-ACB0-0882956B743F}" type="presParOf" srcId="{3A3749F9-4652-4B41-87B0-67A27AEBC569}" destId="{C0549958-C0D7-4734-B285-167449E3EF2B}" srcOrd="6" destOrd="0" presId="urn:microsoft.com/office/officeart/2008/layout/HorizontalMultiLevelHierarchy"/>
    <dgm:cxn modelId="{F9241E4E-1799-4EB6-8A0F-A3C3D62F61A2}" type="presParOf" srcId="{C0549958-C0D7-4734-B285-167449E3EF2B}" destId="{43E45302-320B-42B9-8045-AE9D80CEE23C}" srcOrd="0" destOrd="0" presId="urn:microsoft.com/office/officeart/2008/layout/HorizontalMultiLevelHierarchy"/>
    <dgm:cxn modelId="{AB13BC2F-1E8A-4C04-A0C3-C5599BBFF333}" type="presParOf" srcId="{3A3749F9-4652-4B41-87B0-67A27AEBC569}" destId="{ACA7CA68-8A0A-41E6-A5B6-DD12D050D595}" srcOrd="7" destOrd="0" presId="urn:microsoft.com/office/officeart/2008/layout/HorizontalMultiLevelHierarchy"/>
    <dgm:cxn modelId="{29204828-9C70-45A7-828E-9ACBDD40B1FA}" type="presParOf" srcId="{ACA7CA68-8A0A-41E6-A5B6-DD12D050D595}" destId="{0737CD36-67D1-4E58-AE34-CE324200677A}" srcOrd="0" destOrd="0" presId="urn:microsoft.com/office/officeart/2008/layout/HorizontalMultiLevelHierarchy"/>
    <dgm:cxn modelId="{1C99E6E5-232D-414F-B955-3AFEE158FAA5}" type="presParOf" srcId="{ACA7CA68-8A0A-41E6-A5B6-DD12D050D595}" destId="{3976213C-F01E-48B6-A7DC-540618B5AD21}" srcOrd="1" destOrd="0" presId="urn:microsoft.com/office/officeart/2008/layout/HorizontalMultiLevelHierarchy"/>
    <dgm:cxn modelId="{9A74C205-0A33-49C4-BBA3-46181FC7889F}" type="presParOf" srcId="{3976213C-F01E-48B6-A7DC-540618B5AD21}" destId="{C261FBE6-88BF-4329-9526-914872454D2C}" srcOrd="0" destOrd="0" presId="urn:microsoft.com/office/officeart/2008/layout/HorizontalMultiLevelHierarchy"/>
    <dgm:cxn modelId="{1D76CA9B-E42F-4FD2-AA97-843A54591BF4}" type="presParOf" srcId="{C261FBE6-88BF-4329-9526-914872454D2C}" destId="{615C08A8-B19A-44EB-A167-77E4EC2E0A6B}" srcOrd="0" destOrd="0" presId="urn:microsoft.com/office/officeart/2008/layout/HorizontalMultiLevelHierarchy"/>
    <dgm:cxn modelId="{BDE5B86E-F646-46D9-B3B5-05DC4F916F35}" type="presParOf" srcId="{3976213C-F01E-48B6-A7DC-540618B5AD21}" destId="{12548206-331D-433A-BAF0-49BBBF276C4A}" srcOrd="1" destOrd="0" presId="urn:microsoft.com/office/officeart/2008/layout/HorizontalMultiLevelHierarchy"/>
    <dgm:cxn modelId="{E62C4608-2EB6-41C7-B4F4-5E025344596C}" type="presParOf" srcId="{12548206-331D-433A-BAF0-49BBBF276C4A}" destId="{7B0C012A-5D93-4F0D-8468-6950324EAA9C}" srcOrd="0" destOrd="0" presId="urn:microsoft.com/office/officeart/2008/layout/HorizontalMultiLevelHierarchy"/>
    <dgm:cxn modelId="{54E7C061-C366-4E50-BC77-C67828F4730F}" type="presParOf" srcId="{12548206-331D-433A-BAF0-49BBBF276C4A}" destId="{CE7118F1-7247-42D7-B720-0862319A05DB}" srcOrd="1" destOrd="0" presId="urn:microsoft.com/office/officeart/2008/layout/HorizontalMultiLevelHierarchy"/>
    <dgm:cxn modelId="{64526E72-9D89-430C-90E7-22CFEFC4DFB2}" type="presParOf" srcId="{3976213C-F01E-48B6-A7DC-540618B5AD21}" destId="{4BA59F0C-37D8-4678-A656-9ADC349A1059}" srcOrd="2" destOrd="0" presId="urn:microsoft.com/office/officeart/2008/layout/HorizontalMultiLevelHierarchy"/>
    <dgm:cxn modelId="{F76E6F53-C69A-429C-B914-0FCE63F22189}" type="presParOf" srcId="{4BA59F0C-37D8-4678-A656-9ADC349A1059}" destId="{D863AAE1-2FD7-4F7B-8B3F-DB3419768A18}" srcOrd="0" destOrd="0" presId="urn:microsoft.com/office/officeart/2008/layout/HorizontalMultiLevelHierarchy"/>
    <dgm:cxn modelId="{543F0680-6575-4722-A856-137B022038E7}" type="presParOf" srcId="{3976213C-F01E-48B6-A7DC-540618B5AD21}" destId="{2D09791B-A5C9-4ABB-8B16-B78BDFB9B002}" srcOrd="3" destOrd="0" presId="urn:microsoft.com/office/officeart/2008/layout/HorizontalMultiLevelHierarchy"/>
    <dgm:cxn modelId="{D9C7129B-CD51-4137-A241-64C9E081E728}" type="presParOf" srcId="{2D09791B-A5C9-4ABB-8B16-B78BDFB9B002}" destId="{9808C5B4-8D29-42C9-B737-06377246B326}" srcOrd="0" destOrd="0" presId="urn:microsoft.com/office/officeart/2008/layout/HorizontalMultiLevelHierarchy"/>
    <dgm:cxn modelId="{DA5F60AB-C0AB-4370-BBDF-DCEC2286BC53}" type="presParOf" srcId="{2D09791B-A5C9-4ABB-8B16-B78BDFB9B002}" destId="{6F70343A-CB33-467C-AAF5-2AC5F2594C9C}" srcOrd="1" destOrd="0" presId="urn:microsoft.com/office/officeart/2008/layout/HorizontalMultiLevelHierarchy"/>
    <dgm:cxn modelId="{41AF6940-F315-4515-B9D8-47E65255F02F}" type="presParOf" srcId="{3A3749F9-4652-4B41-87B0-67A27AEBC569}" destId="{10013F09-6294-4971-A432-C7FC4A477B91}" srcOrd="8" destOrd="0" presId="urn:microsoft.com/office/officeart/2008/layout/HorizontalMultiLevelHierarchy"/>
    <dgm:cxn modelId="{B5B72642-FEDE-41C9-8CE0-E2674883B367}" type="presParOf" srcId="{10013F09-6294-4971-A432-C7FC4A477B91}" destId="{2CDAB756-6345-4FA5-B1CF-D85FCA23FA56}" srcOrd="0" destOrd="0" presId="urn:microsoft.com/office/officeart/2008/layout/HorizontalMultiLevelHierarchy"/>
    <dgm:cxn modelId="{D76A5968-7D08-4C28-851E-324FCB10B3CC}" type="presParOf" srcId="{3A3749F9-4652-4B41-87B0-67A27AEBC569}" destId="{EF3CF4FA-37CA-464C-9BA4-987E1F8389FD}" srcOrd="9" destOrd="0" presId="urn:microsoft.com/office/officeart/2008/layout/HorizontalMultiLevelHierarchy"/>
    <dgm:cxn modelId="{268E4BA0-6174-4B4B-8309-D1415393CC7D}" type="presParOf" srcId="{EF3CF4FA-37CA-464C-9BA4-987E1F8389FD}" destId="{B3645E29-B89A-47C4-8E7B-2A9F1A3C7666}" srcOrd="0" destOrd="0" presId="urn:microsoft.com/office/officeart/2008/layout/HorizontalMultiLevelHierarchy"/>
    <dgm:cxn modelId="{853A89E3-001D-41F7-897E-FC55269A4382}" type="presParOf" srcId="{EF3CF4FA-37CA-464C-9BA4-987E1F8389FD}" destId="{4A47B9DD-5A53-4ADD-B31F-5255349AFDCC}" srcOrd="1" destOrd="0" presId="urn:microsoft.com/office/officeart/2008/layout/HorizontalMultiLevelHierarchy"/>
    <dgm:cxn modelId="{6B45A3AD-5658-4705-8171-E043961C99BF}" type="presParOf" srcId="{4A47B9DD-5A53-4ADD-B31F-5255349AFDCC}" destId="{15EF40C6-3632-4615-9CC9-5B5BF562CDCE}" srcOrd="0" destOrd="0" presId="urn:microsoft.com/office/officeart/2008/layout/HorizontalMultiLevelHierarchy"/>
    <dgm:cxn modelId="{C36DC057-BEED-4FCE-AF9D-2797CE8BFE82}" type="presParOf" srcId="{15EF40C6-3632-4615-9CC9-5B5BF562CDCE}" destId="{9A3E56B3-72DB-4354-ADE1-51117ED54078}" srcOrd="0" destOrd="0" presId="urn:microsoft.com/office/officeart/2008/layout/HorizontalMultiLevelHierarchy"/>
    <dgm:cxn modelId="{443C2805-7CF2-4DCC-80A3-43E27A88D8F3}" type="presParOf" srcId="{4A47B9DD-5A53-4ADD-B31F-5255349AFDCC}" destId="{CAE75A7A-9D79-4F6F-82F9-7687BAB02F3E}" srcOrd="1" destOrd="0" presId="urn:microsoft.com/office/officeart/2008/layout/HorizontalMultiLevelHierarchy"/>
    <dgm:cxn modelId="{90C00FE5-0AF3-4DA3-9FC6-17D87273CCD5}" type="presParOf" srcId="{CAE75A7A-9D79-4F6F-82F9-7687BAB02F3E}" destId="{DD23752A-D85A-4BD5-836E-1F4BB3699828}" srcOrd="0" destOrd="0" presId="urn:microsoft.com/office/officeart/2008/layout/HorizontalMultiLevelHierarchy"/>
    <dgm:cxn modelId="{C86539B6-220E-42DB-ACA1-A3671AC9F0F6}" type="presParOf" srcId="{CAE75A7A-9D79-4F6F-82F9-7687BAB02F3E}" destId="{FE69B9C0-2FE6-4AF6-8353-9051D5F2C647}" srcOrd="1" destOrd="0" presId="urn:microsoft.com/office/officeart/2008/layout/HorizontalMultiLevelHierarchy"/>
    <dgm:cxn modelId="{C04B6C8E-1FF4-44E6-9B39-3B623583F591}" type="presParOf" srcId="{3A3749F9-4652-4B41-87B0-67A27AEBC569}" destId="{0533920B-F57C-4F71-BA9B-C12DDAB8A66D}" srcOrd="10" destOrd="0" presId="urn:microsoft.com/office/officeart/2008/layout/HorizontalMultiLevelHierarchy"/>
    <dgm:cxn modelId="{93D41D85-9C97-4295-9AF2-F41D12030EC5}" type="presParOf" srcId="{0533920B-F57C-4F71-BA9B-C12DDAB8A66D}" destId="{4E868D01-0694-4FFA-8FEB-ECC7590B8ADF}" srcOrd="0" destOrd="0" presId="urn:microsoft.com/office/officeart/2008/layout/HorizontalMultiLevelHierarchy"/>
    <dgm:cxn modelId="{CABE6622-6056-4907-9AE7-68B2C3689320}" type="presParOf" srcId="{3A3749F9-4652-4B41-87B0-67A27AEBC569}" destId="{3DB94DA0-BA63-4FA2-8AE4-DA2D991020BF}" srcOrd="11" destOrd="0" presId="urn:microsoft.com/office/officeart/2008/layout/HorizontalMultiLevelHierarchy"/>
    <dgm:cxn modelId="{BB078FC3-1BF4-42E6-B0A6-A3B1DA3ED7F2}" type="presParOf" srcId="{3DB94DA0-BA63-4FA2-8AE4-DA2D991020BF}" destId="{FC963944-BDBE-4FB2-8E68-7A6280819393}" srcOrd="0" destOrd="0" presId="urn:microsoft.com/office/officeart/2008/layout/HorizontalMultiLevelHierarchy"/>
    <dgm:cxn modelId="{AB6168C7-FF1D-4661-A4EB-732FAB78741D}" type="presParOf" srcId="{3DB94DA0-BA63-4FA2-8AE4-DA2D991020BF}" destId="{0B83FB83-DE81-4425-B38F-52C883666471}" srcOrd="1" destOrd="0" presId="urn:microsoft.com/office/officeart/2008/layout/HorizontalMultiLevelHierarchy"/>
    <dgm:cxn modelId="{625022A7-219E-42AE-98D7-21209358F886}" type="presParOf" srcId="{0B83FB83-DE81-4425-B38F-52C883666471}" destId="{8AFCFB1F-819D-45A6-A69C-C156C19F20A1}" srcOrd="0" destOrd="0" presId="urn:microsoft.com/office/officeart/2008/layout/HorizontalMultiLevelHierarchy"/>
    <dgm:cxn modelId="{0737783D-563F-44A0-8CF3-34324466585B}" type="presParOf" srcId="{8AFCFB1F-819D-45A6-A69C-C156C19F20A1}" destId="{7D5696A7-6945-4E05-9BAC-366071A49389}" srcOrd="0" destOrd="0" presId="urn:microsoft.com/office/officeart/2008/layout/HorizontalMultiLevelHierarchy"/>
    <dgm:cxn modelId="{EB70FD00-F89B-4829-AB79-5CFFAC7D6F63}" type="presParOf" srcId="{0B83FB83-DE81-4425-B38F-52C883666471}" destId="{8ABB327A-2EF4-4B9E-AD06-631D8EE272E7}" srcOrd="1" destOrd="0" presId="urn:microsoft.com/office/officeart/2008/layout/HorizontalMultiLevelHierarchy"/>
    <dgm:cxn modelId="{9F8C27F5-505C-4208-A041-E4BAD129495E}" type="presParOf" srcId="{8ABB327A-2EF4-4B9E-AD06-631D8EE272E7}" destId="{B396D851-63C3-4A43-9B17-F5BCA05D7D15}" srcOrd="0" destOrd="0" presId="urn:microsoft.com/office/officeart/2008/layout/HorizontalMultiLevelHierarchy"/>
    <dgm:cxn modelId="{17C4AA33-65C8-4089-90F8-7CC44640E8E9}" type="presParOf" srcId="{8ABB327A-2EF4-4B9E-AD06-631D8EE272E7}" destId="{434C18F0-78AF-4A08-B080-4EE2F092B5D5}" srcOrd="1" destOrd="0" presId="urn:microsoft.com/office/officeart/2008/layout/HorizontalMultiLevelHierarchy"/>
    <dgm:cxn modelId="{6EDA9EB2-C877-4D0F-AA2D-E2AA762F1B5D}" type="presParOf" srcId="{0B83FB83-DE81-4425-B38F-52C883666471}" destId="{1EEC2296-A0DB-444D-A8A0-91090199EB20}" srcOrd="2" destOrd="0" presId="urn:microsoft.com/office/officeart/2008/layout/HorizontalMultiLevelHierarchy"/>
    <dgm:cxn modelId="{A6D92172-476C-430E-A7DD-891BC1C73CE5}" type="presParOf" srcId="{1EEC2296-A0DB-444D-A8A0-91090199EB20}" destId="{DCDD157E-7E5E-4B02-98D2-EE67DCF78DC1}" srcOrd="0" destOrd="0" presId="urn:microsoft.com/office/officeart/2008/layout/HorizontalMultiLevelHierarchy"/>
    <dgm:cxn modelId="{02CDDFC7-3F22-459B-84DA-AA731FA95E31}" type="presParOf" srcId="{0B83FB83-DE81-4425-B38F-52C883666471}" destId="{E92E1AD2-3F4C-4BA1-9602-9290AAC8849D}" srcOrd="3" destOrd="0" presId="urn:microsoft.com/office/officeart/2008/layout/HorizontalMultiLevelHierarchy"/>
    <dgm:cxn modelId="{AD82798D-6E81-4607-8F8F-C9F40818684A}" type="presParOf" srcId="{E92E1AD2-3F4C-4BA1-9602-9290AAC8849D}" destId="{F27BAA2D-FA40-4227-8637-8EC9CC7B969F}" srcOrd="0" destOrd="0" presId="urn:microsoft.com/office/officeart/2008/layout/HorizontalMultiLevelHierarchy"/>
    <dgm:cxn modelId="{22EE995D-B2BB-4289-B13F-B6689EC56505}" type="presParOf" srcId="{E92E1AD2-3F4C-4BA1-9602-9290AAC8849D}" destId="{D908D899-25AA-40E9-98CB-24515F7FFC52}" srcOrd="1" destOrd="0" presId="urn:microsoft.com/office/officeart/2008/layout/HorizontalMultiLevelHierarchy"/>
    <dgm:cxn modelId="{68D88EA1-994F-4746-9850-8009508D84BC}" type="presParOf" srcId="{0B83FB83-DE81-4425-B38F-52C883666471}" destId="{91EC878E-FD2D-4F76-B991-1628F8683914}" srcOrd="4" destOrd="0" presId="urn:microsoft.com/office/officeart/2008/layout/HorizontalMultiLevelHierarchy"/>
    <dgm:cxn modelId="{5F742261-E1EB-4AFC-9E06-D65B0369A733}" type="presParOf" srcId="{91EC878E-FD2D-4F76-B991-1628F8683914}" destId="{19509E2C-BB5D-4784-9509-EEFD1E7C3C41}" srcOrd="0" destOrd="0" presId="urn:microsoft.com/office/officeart/2008/layout/HorizontalMultiLevelHierarchy"/>
    <dgm:cxn modelId="{91898653-DDF5-416C-A9AD-922E430D01FC}" type="presParOf" srcId="{0B83FB83-DE81-4425-B38F-52C883666471}" destId="{CD274F23-7E80-4E6A-9AA0-41DA08C5304F}" srcOrd="5" destOrd="0" presId="urn:microsoft.com/office/officeart/2008/layout/HorizontalMultiLevelHierarchy"/>
    <dgm:cxn modelId="{3658C307-A749-4850-83CC-1552D65B0BA4}" type="presParOf" srcId="{CD274F23-7E80-4E6A-9AA0-41DA08C5304F}" destId="{B3188401-A9D4-4EC0-8E39-E4188EDDF95A}" srcOrd="0" destOrd="0" presId="urn:microsoft.com/office/officeart/2008/layout/HorizontalMultiLevelHierarchy"/>
    <dgm:cxn modelId="{1467B6C0-07F6-479C-B16D-E029E8868006}"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A4DC4E-560F-4504-A02D-E1E49A7705B2}" type="doc">
      <dgm:prSet loTypeId="urn:microsoft.com/office/officeart/2008/layout/HorizontalMultiLevelHierarchy" loCatId="hierarchy" qsTypeId="urn:microsoft.com/office/officeart/2005/8/quickstyle/simple3" qsCatId="simple" csTypeId="urn:microsoft.com/office/officeart/2005/8/colors/accent0_2" csCatId="mainScheme" phldr="1"/>
      <dgm:spPr/>
      <dgm:t>
        <a:bodyPr/>
        <a:lstStyle/>
        <a:p>
          <a:endParaRPr lang="zh-CN" altLang="en-US"/>
        </a:p>
      </dgm:t>
    </dgm:pt>
    <dgm:pt modelId="{60A0BD62-C5A7-4A4B-BA44-1634BF2B1471}">
      <dgm:prSet phldrT="[文本]" custT="1"/>
      <dgm:spPr/>
      <dgm:t>
        <a:bodyPr vert="vert"/>
        <a:lstStyle/>
        <a:p>
          <a:r>
            <a:rPr lang="zh-CN" altLang="en-US" sz="1600" dirty="0" smtClean="0">
              <a:latin typeface="微软雅黑" panose="020B0503020204020204" pitchFamily="34" charset="-122"/>
              <a:ea typeface="微软雅黑" panose="020B0503020204020204" pitchFamily="34" charset="-122"/>
            </a:rPr>
            <a:t>自查内容和要求</a:t>
          </a:r>
          <a:endParaRPr lang="zh-CN" altLang="en-US" sz="1600" dirty="0">
            <a:latin typeface="微软雅黑" panose="020B0503020204020204" pitchFamily="34" charset="-122"/>
            <a:ea typeface="微软雅黑" panose="020B0503020204020204" pitchFamily="34" charset="-122"/>
          </a:endParaRPr>
        </a:p>
      </dgm:t>
    </dgm:pt>
    <dgm:pt modelId="{6695990B-09EB-4756-B6DF-7145D5583304}" type="par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4087E27-8049-4F77-BD61-2EDA96E61272}" type="sibTrans" cxnId="{F579B3F7-E42A-4526-960D-A2D118EAAAC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E611A79-3BA9-4CEC-A475-3CA73356331B}">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1B3AC5B5-287B-471E-9FC0-471EE76171CA}" type="parTrans" cxnId="{D566504B-8A45-4C3A-A96E-5207048709D6}">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CF646EC-52F1-4A90-BF0B-732A546E415F}" type="sibTrans" cxnId="{D566504B-8A45-4C3A-A96E-5207048709D6}">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740DD15-ABDD-4F9B-A3E9-55ACB770DFC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C27A2B4A-B09C-40F8-B589-878DB71AA82B}" type="parTrans" cxnId="{0B00A80C-2393-43E5-ACF6-BB1B9F0A79CC}">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2092AAE-B5CB-460D-93EE-B971FAD3D815}" type="sibTrans" cxnId="{0B00A80C-2393-43E5-ACF6-BB1B9F0A79C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652A56B-22E7-49C6-AB08-5091D4658DB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自查总结</a:t>
          </a:r>
          <a:endParaRPr lang="en-US" altLang="zh-CN" sz="1600" dirty="0" smtClean="0">
            <a:latin typeface="微软雅黑" panose="020B0503020204020204" pitchFamily="34" charset="-122"/>
            <a:ea typeface="微软雅黑" panose="020B0503020204020204" pitchFamily="34" charset="-122"/>
          </a:endParaRPr>
        </a:p>
      </dgm:t>
    </dgm:pt>
    <dgm:pt modelId="{9E0D6EC6-F975-46EE-BC83-C057CDEF4C1A}" type="parTrans" cxnId="{76A05CBA-90F0-4597-BF7C-1F450C63DE3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89C96C2B-BAA2-4D39-AEFE-5CA86620B447}" type="sibTrans" cxnId="{76A05CBA-90F0-4597-BF7C-1F450C63DE3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B05ABAC-3C61-4F56-9F3C-350EC85D0409}">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0FB91FCC-FD52-41C2-B761-AE011C16C554}" type="parTrans" cxnId="{0005E6F2-BD37-4BC2-AB31-B6A9A685964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62DA920-752A-4B8E-888B-16F1A7EDFAA0}" type="sibTrans" cxnId="{0005E6F2-BD37-4BC2-AB31-B6A9A685964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7D815D0-CC38-4BAF-858C-650CBD66E37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A434DACD-4F51-48A1-963C-0E239D4AE218}" type="parTrans" cxnId="{C06F0E71-1270-4553-919D-2E4AB789539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ABEF605C-EEFB-4F3D-8D28-EBB58938B60D}" type="sibTrans" cxnId="{C06F0E71-1270-4553-919D-2E4AB789539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A849F6F9-3468-476A-BDEA-56B8431E1C43}">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DDB8CE4F-CE76-4A1C-BE59-A3BDD44246A5}" type="parTrans" cxnId="{2F446A9A-6FDA-4BAD-89A6-2BADFA93A8B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5AEF5AD2-EE3F-4825-8ECB-928C6EEAD54B}" type="sibTrans" cxnId="{2F446A9A-6FDA-4BAD-89A6-2BADFA93A8B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04313A-EE61-43A5-9B82-CBA1CFC9F548}">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286C09E8-3D7B-46C7-9E8C-69DAB33FDCA1}" type="parTrans" cxnId="{EB45198B-E6C1-4527-93B9-81AC5375B447}">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13E3128A-6AFE-4C86-827B-F4A785270612}" type="sibTrans" cxnId="{EB45198B-E6C1-4527-93B9-81AC5375B447}">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6DCBAF4E-C4FD-411E-890C-95C3351FC1DE}">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1CF24E2F-AD82-4120-AA93-5B14B6DBD7D1}" type="parTrans" cxnId="{DE0319CF-C307-4C11-AF0A-A6E322ADEA78}">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3E6A04-1B62-4190-BB66-985786569856}" type="sibTrans" cxnId="{DE0319CF-C307-4C11-AF0A-A6E322ADEA7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F122EAC-738E-4A7D-9C1D-A32CF9E3BD3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dirty="0">
            <a:solidFill>
              <a:schemeClr val="bg1"/>
            </a:solidFill>
            <a:latin typeface="微软雅黑" panose="020B0503020204020204" pitchFamily="34" charset="-122"/>
            <a:ea typeface="微软雅黑" panose="020B0503020204020204" pitchFamily="34" charset="-122"/>
          </a:endParaRPr>
        </a:p>
      </dgm:t>
    </dgm:pt>
    <dgm:pt modelId="{8C3778B9-DB10-4146-868C-A6DECC0D5443}" type="parTrans" cxnId="{335A598E-806A-45C5-9E41-B22DB28B00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AD16CC-DE89-461F-ADA5-83D180DC768A}" type="sibTrans" cxnId="{335A598E-806A-45C5-9E41-B22DB28B00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551CD56-536E-4895-9CF2-2756481726B4}">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0F67A298-D1B4-4605-B896-AC4D5848A800}" type="parTrans" cxnId="{9EB8FD67-411F-4B99-851C-2E4BE25AF55E}">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2925E6E-861C-4D6F-8C7F-B5F379699556}" type="sibTrans" cxnId="{9EB8FD67-411F-4B99-851C-2E4BE25AF55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DBC74D-5B20-4694-A67B-C2C03A26B186}">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DC962E9-60C0-480B-B759-B950657BFF71}" type="parTrans" cxnId="{C08076AE-AA73-4058-9C2B-9CC0346C7FD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B4FEF582-3A5F-4BA0-8EDD-6F089FD1EB38}" type="sibTrans" cxnId="{C08076AE-AA73-4058-9C2B-9CC0346C7FD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B1DDE9E-C6B9-4500-B12E-7FE808CCB800}">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A7BD9B4-7B40-4E61-9BAE-AD6CD4345B75}" type="parTrans" cxnId="{0E864465-F2FA-4438-8816-388F086CEFE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96B01F57-BAD9-4125-B14C-8A5AF7F31B2C}" type="sibTrans" cxnId="{0E864465-F2FA-4438-8816-388F086CEFE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016FD38-EBD2-4AD6-BA60-E3CF73572E84}">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留存备查</a:t>
          </a:r>
          <a:endParaRPr lang="en-US" altLang="zh-CN" sz="1600" dirty="0" smtClean="0">
            <a:latin typeface="微软雅黑" panose="020B0503020204020204" pitchFamily="34" charset="-122"/>
            <a:ea typeface="微软雅黑" panose="020B0503020204020204" pitchFamily="34" charset="-122"/>
          </a:endParaRPr>
        </a:p>
      </dgm:t>
    </dgm:pt>
    <dgm:pt modelId="{BC7FFCC0-0655-44DD-B0CC-C2A3706205F0}" type="parTrans" cxnId="{1FDBE3EF-6999-4E24-B98A-C60BBAF0A672}">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481D7093-3F5C-4259-8D87-C5A8962CE1D3}" type="sibTrans" cxnId="{1FDBE3EF-6999-4E24-B98A-C60BBAF0A672}">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20401A3F-37A4-4290-8E80-8086A65D45D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监督制约</a:t>
          </a:r>
          <a:endParaRPr lang="en-US" altLang="zh-CN" sz="1600" dirty="0" smtClean="0">
            <a:latin typeface="微软雅黑" panose="020B0503020204020204" pitchFamily="34" charset="-122"/>
            <a:ea typeface="微软雅黑" panose="020B0503020204020204" pitchFamily="34" charset="-122"/>
          </a:endParaRPr>
        </a:p>
      </dgm:t>
    </dgm:pt>
    <dgm:pt modelId="{8F4BE84B-D3BC-4822-92D4-D4EFC9F18A97}" type="parTrans" cxnId="{5A1666E0-7323-4D57-B08E-3D8C37E0ED43}">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227CCA9A-69B4-4301-A05A-DAEAF4A35645}" type="sibTrans" cxnId="{5A1666E0-7323-4D57-B08E-3D8C37E0ED4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DD37289-2A38-4215-B70F-DC76AED8BC2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信用承诺</a:t>
          </a:r>
          <a:endParaRPr lang="en-US" altLang="zh-CN" sz="1600" dirty="0" smtClean="0">
            <a:latin typeface="微软雅黑" panose="020B0503020204020204" pitchFamily="34" charset="-122"/>
            <a:ea typeface="微软雅黑" panose="020B0503020204020204" pitchFamily="34" charset="-122"/>
          </a:endParaRPr>
        </a:p>
      </dgm:t>
    </dgm:pt>
    <dgm:pt modelId="{495C3493-FE13-47B3-8143-124E25D2D592}" type="parTrans" cxnId="{AE1FE52B-E5DA-4B7C-98FF-FE38657F8FC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62E9FC6F-129F-419F-9FC5-1DCBFF091083}" type="sibTrans" cxnId="{AE1FE52B-E5DA-4B7C-98FF-FE38657F8FC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933F7FB-F7F9-496A-BE3A-2CC54D3AB30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内部公示</a:t>
          </a:r>
          <a:endParaRPr lang="en-US" altLang="zh-CN" sz="1600" dirty="0" smtClean="0">
            <a:latin typeface="微软雅黑" panose="020B0503020204020204" pitchFamily="34" charset="-122"/>
            <a:ea typeface="微软雅黑" panose="020B0503020204020204" pitchFamily="34" charset="-122"/>
          </a:endParaRPr>
        </a:p>
      </dgm:t>
    </dgm:pt>
    <dgm:pt modelId="{821E8137-8BB5-4C03-B620-03402AE9D110}" type="parTrans" cxnId="{3A1B5F50-FD85-40E1-A704-2A3100BE1354}">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DEDDC232-EFBB-4038-BD13-FB29A82054E4}" type="sibTrans" cxnId="{3A1B5F50-FD85-40E1-A704-2A3100BE135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01421DF-0AFF-4E8C-BF1D-1D1C6354AF6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内部资历</a:t>
          </a:r>
          <a:endParaRPr lang="en-US" altLang="zh-CN" sz="1600" dirty="0" smtClean="0">
            <a:latin typeface="微软雅黑" panose="020B0503020204020204" pitchFamily="34" charset="-122"/>
            <a:ea typeface="微软雅黑" panose="020B0503020204020204" pitchFamily="34" charset="-122"/>
          </a:endParaRPr>
        </a:p>
      </dgm:t>
    </dgm:pt>
    <dgm:pt modelId="{6438E92B-387C-48B2-A9F0-525C7CA41205}" type="parTrans" cxnId="{3661BDE3-DFB1-48E1-BA30-889DBE69DA1B}">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00DFDD9-0B66-4D40-8CCC-D831A2306E38}" type="sibTrans" cxnId="{3661BDE3-DFB1-48E1-BA30-889DBE69DA1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6CBEA25-ACE7-4B7B-B4DC-78C2798FFEFD}">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86390FF6-7D87-43A4-92DC-6B628F9F92B7}" type="parTrans" cxnId="{5F681EBF-FE57-4DC8-A6DD-A7263EE7280D}">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2DE94DB-A948-4700-97F7-80F60C270037}" type="sibTrans" cxnId="{5F681EBF-FE57-4DC8-A6DD-A7263EE7280D}">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A339F95-17A1-439F-8293-9200A9062E41}">
      <dgm:prSet phldrT="[文本]"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4ECF9190-2C94-42ED-8CA3-AF14EDF57406}" type="sibTrans" cxnId="{9E8FEB1D-2B9B-4892-A865-63E2AE78E131}">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F2E5B46-08F7-4F6D-8E4C-880A989C1FB2}" type="parTrans" cxnId="{9E8FEB1D-2B9B-4892-A865-63E2AE78E131}">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0C56B96F-A3A9-46EA-9BFA-02ECD86E9605}">
      <dgm:prSet custT="1"/>
      <dgm:spPr>
        <a:solidFill>
          <a:srgbClr val="0066FF"/>
        </a:solidFill>
      </dgm:spPr>
      <dgm: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dirty="0" smtClean="0">
            <a:solidFill>
              <a:schemeClr val="bg1"/>
            </a:solidFill>
            <a:latin typeface="微软雅黑" panose="020B0503020204020204" pitchFamily="34" charset="-122"/>
            <a:ea typeface="微软雅黑" panose="020B0503020204020204" pitchFamily="34" charset="-122"/>
          </a:endParaRPr>
        </a:p>
      </dgm:t>
    </dgm:pt>
    <dgm:pt modelId="{D56781BC-78C9-490F-950F-73117AE5334B}" type="sibTrans" cxnId="{3601364D-0DAE-48E4-8CA0-57C81FC2EC4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A71D694-11CA-4F30-BA1F-A77AB3EBF01D}" type="parTrans" cxnId="{3601364D-0DAE-48E4-8CA0-57C81FC2EC45}">
      <dgm:prSet custT="1"/>
      <dgm:spPr/>
      <dgm:t>
        <a:bodyPr/>
        <a:lstStyle/>
        <a:p>
          <a:endParaRPr lang="zh-CN" altLang="en-US" sz="500">
            <a:latin typeface="微软雅黑" panose="020B0503020204020204" pitchFamily="34" charset="-122"/>
            <a:ea typeface="微软雅黑" panose="020B0503020204020204" pitchFamily="34" charset="-122"/>
          </a:endParaRPr>
        </a:p>
      </dgm:t>
    </dgm:pt>
    <dgm:pt modelId="{C52D7D3E-D84A-4D63-ACF6-9D8392E4EC04}" type="pres">
      <dgm:prSet presAssocID="{3DA4DC4E-560F-4504-A02D-E1E49A7705B2}" presName="Name0" presStyleCnt="0">
        <dgm:presLayoutVars>
          <dgm:chPref val="1"/>
          <dgm:dir/>
          <dgm:animOne val="branch"/>
          <dgm:animLvl val="lvl"/>
          <dgm:resizeHandles val="exact"/>
        </dgm:presLayoutVars>
      </dgm:prSet>
      <dgm:spPr/>
      <dgm:t>
        <a:bodyPr/>
        <a:lstStyle/>
        <a:p>
          <a:endParaRPr lang="zh-CN" altLang="en-US"/>
        </a:p>
      </dgm:t>
    </dgm:pt>
    <dgm:pt modelId="{233EEFF0-C29A-4D43-B778-CD0796E9ABDF}" type="pres">
      <dgm:prSet presAssocID="{60A0BD62-C5A7-4A4B-BA44-1634BF2B1471}" presName="root1" presStyleCnt="0"/>
      <dgm:spPr/>
    </dgm:pt>
    <dgm:pt modelId="{3B140270-206A-4593-B207-078BEB5D0B10}" type="pres">
      <dgm:prSet presAssocID="{60A0BD62-C5A7-4A4B-BA44-1634BF2B1471}" presName="LevelOneTextNode" presStyleLbl="node0" presStyleIdx="0" presStyleCnt="1" custAng="0" custScaleX="138946" custScaleY="202745">
        <dgm:presLayoutVars>
          <dgm:chPref val="3"/>
        </dgm:presLayoutVars>
      </dgm:prSet>
      <dgm:spPr/>
      <dgm:t>
        <a:bodyPr/>
        <a:lstStyle/>
        <a:p>
          <a:endParaRPr lang="zh-CN" altLang="en-US"/>
        </a:p>
      </dgm:t>
    </dgm:pt>
    <dgm:pt modelId="{3A3749F9-4652-4B41-87B0-67A27AEBC569}" type="pres">
      <dgm:prSet presAssocID="{60A0BD62-C5A7-4A4B-BA44-1634BF2B1471}" presName="level2hierChild" presStyleCnt="0"/>
      <dgm:spPr/>
    </dgm:pt>
    <dgm:pt modelId="{66B6F902-4DA7-4861-B515-65201D5A3653}" type="pres">
      <dgm:prSet presAssocID="{1B3AC5B5-287B-471E-9FC0-471EE76171CA}" presName="conn2-1" presStyleLbl="parChTrans1D2" presStyleIdx="0" presStyleCnt="6"/>
      <dgm:spPr/>
      <dgm:t>
        <a:bodyPr/>
        <a:lstStyle/>
        <a:p>
          <a:endParaRPr lang="zh-CN" altLang="en-US"/>
        </a:p>
      </dgm:t>
    </dgm:pt>
    <dgm:pt modelId="{E1721A4D-A672-407D-89E5-F49909F80D84}" type="pres">
      <dgm:prSet presAssocID="{1B3AC5B5-287B-471E-9FC0-471EE76171CA}" presName="connTx" presStyleLbl="parChTrans1D2" presStyleIdx="0" presStyleCnt="6"/>
      <dgm:spPr/>
      <dgm:t>
        <a:bodyPr/>
        <a:lstStyle/>
        <a:p>
          <a:endParaRPr lang="zh-CN" altLang="en-US"/>
        </a:p>
      </dgm:t>
    </dgm:pt>
    <dgm:pt modelId="{F34EFD3A-6B42-4DB8-AD1D-9FBCF6A2D6AA}" type="pres">
      <dgm:prSet presAssocID="{AE611A79-3BA9-4CEC-A475-3CA73356331B}" presName="root2" presStyleCnt="0"/>
      <dgm:spPr/>
    </dgm:pt>
    <dgm:pt modelId="{77557131-6E8D-42B7-BEE3-50D2FCC61EDB}" type="pres">
      <dgm:prSet presAssocID="{AE611A79-3BA9-4CEC-A475-3CA73356331B}" presName="LevelTwoTextNode" presStyleLbl="node2" presStyleIdx="0" presStyleCnt="6">
        <dgm:presLayoutVars>
          <dgm:chPref val="3"/>
        </dgm:presLayoutVars>
      </dgm:prSet>
      <dgm:spPr/>
      <dgm:t>
        <a:bodyPr/>
        <a:lstStyle/>
        <a:p>
          <a:endParaRPr lang="zh-CN" altLang="en-US"/>
        </a:p>
      </dgm:t>
    </dgm:pt>
    <dgm:pt modelId="{02F80A68-B2E6-455E-8D4F-0BCE8D3D4B39}" type="pres">
      <dgm:prSet presAssocID="{AE611A79-3BA9-4CEC-A475-3CA73356331B}" presName="level3hierChild" presStyleCnt="0"/>
      <dgm:spPr/>
    </dgm:pt>
    <dgm:pt modelId="{C72102BD-F9F4-4E37-BCA2-456CEBC6015B}" type="pres">
      <dgm:prSet presAssocID="{0FB91FCC-FD52-41C2-B761-AE011C16C554}" presName="conn2-1" presStyleLbl="parChTrans1D3" presStyleIdx="0" presStyleCnt="14"/>
      <dgm:spPr/>
      <dgm:t>
        <a:bodyPr/>
        <a:lstStyle/>
        <a:p>
          <a:endParaRPr lang="zh-CN" altLang="en-US"/>
        </a:p>
      </dgm:t>
    </dgm:pt>
    <dgm:pt modelId="{6CAD1BDC-6E2D-4FBC-B4C1-B878349B8E0C}" type="pres">
      <dgm:prSet presAssocID="{0FB91FCC-FD52-41C2-B761-AE011C16C554}" presName="connTx" presStyleLbl="parChTrans1D3" presStyleIdx="0" presStyleCnt="14"/>
      <dgm:spPr/>
      <dgm:t>
        <a:bodyPr/>
        <a:lstStyle/>
        <a:p>
          <a:endParaRPr lang="zh-CN" altLang="en-US"/>
        </a:p>
      </dgm:t>
    </dgm:pt>
    <dgm:pt modelId="{4C422975-F42C-447A-80EF-EC84053E64C6}" type="pres">
      <dgm:prSet presAssocID="{BB05ABAC-3C61-4F56-9F3C-350EC85D0409}" presName="root2" presStyleCnt="0"/>
      <dgm:spPr/>
    </dgm:pt>
    <dgm:pt modelId="{E47117BE-F56F-4BBF-9479-7580AB426238}" type="pres">
      <dgm:prSet presAssocID="{BB05ABAC-3C61-4F56-9F3C-350EC85D0409}" presName="LevelTwoTextNode" presStyleLbl="node3" presStyleIdx="0" presStyleCnt="14">
        <dgm:presLayoutVars>
          <dgm:chPref val="3"/>
        </dgm:presLayoutVars>
      </dgm:prSet>
      <dgm:spPr/>
      <dgm:t>
        <a:bodyPr/>
        <a:lstStyle/>
        <a:p>
          <a:endParaRPr lang="zh-CN" altLang="en-US"/>
        </a:p>
      </dgm:t>
    </dgm:pt>
    <dgm:pt modelId="{1E2DACFF-D015-4595-A53E-E610D4CB296C}" type="pres">
      <dgm:prSet presAssocID="{BB05ABAC-3C61-4F56-9F3C-350EC85D0409}" presName="level3hierChild" presStyleCnt="0"/>
      <dgm:spPr/>
    </dgm:pt>
    <dgm:pt modelId="{34A29469-37C4-40DD-AF89-18CA320E9649}" type="pres">
      <dgm:prSet presAssocID="{A434DACD-4F51-48A1-963C-0E239D4AE218}" presName="conn2-1" presStyleLbl="parChTrans1D3" presStyleIdx="1" presStyleCnt="14"/>
      <dgm:spPr/>
      <dgm:t>
        <a:bodyPr/>
        <a:lstStyle/>
        <a:p>
          <a:endParaRPr lang="zh-CN" altLang="en-US"/>
        </a:p>
      </dgm:t>
    </dgm:pt>
    <dgm:pt modelId="{545AF0FD-049E-44B5-99A6-F8825C22CEF0}" type="pres">
      <dgm:prSet presAssocID="{A434DACD-4F51-48A1-963C-0E239D4AE218}" presName="connTx" presStyleLbl="parChTrans1D3" presStyleIdx="1" presStyleCnt="14"/>
      <dgm:spPr/>
      <dgm:t>
        <a:bodyPr/>
        <a:lstStyle/>
        <a:p>
          <a:endParaRPr lang="zh-CN" altLang="en-US"/>
        </a:p>
      </dgm:t>
    </dgm:pt>
    <dgm:pt modelId="{B06AB744-BB68-47C2-998C-898A5A18C200}" type="pres">
      <dgm:prSet presAssocID="{27D815D0-CC38-4BAF-858C-650CBD66E378}" presName="root2" presStyleCnt="0"/>
      <dgm:spPr/>
    </dgm:pt>
    <dgm:pt modelId="{4330ECE1-F0F4-40D0-85F6-178AB7D6C737}" type="pres">
      <dgm:prSet presAssocID="{27D815D0-CC38-4BAF-858C-650CBD66E378}" presName="LevelTwoTextNode" presStyleLbl="node3" presStyleIdx="1" presStyleCnt="14">
        <dgm:presLayoutVars>
          <dgm:chPref val="3"/>
        </dgm:presLayoutVars>
      </dgm:prSet>
      <dgm:spPr/>
      <dgm:t>
        <a:bodyPr/>
        <a:lstStyle/>
        <a:p>
          <a:endParaRPr lang="zh-CN" altLang="en-US"/>
        </a:p>
      </dgm:t>
    </dgm:pt>
    <dgm:pt modelId="{4D661D76-8E9D-4144-BF22-C4835DA8972B}" type="pres">
      <dgm:prSet presAssocID="{27D815D0-CC38-4BAF-858C-650CBD66E378}" presName="level3hierChild" presStyleCnt="0"/>
      <dgm:spPr/>
    </dgm:pt>
    <dgm:pt modelId="{4B7D1E48-817F-465B-AC4D-B0B148A87638}" type="pres">
      <dgm:prSet presAssocID="{DDB8CE4F-CE76-4A1C-BE59-A3BDD44246A5}" presName="conn2-1" presStyleLbl="parChTrans1D3" presStyleIdx="2" presStyleCnt="14"/>
      <dgm:spPr/>
      <dgm:t>
        <a:bodyPr/>
        <a:lstStyle/>
        <a:p>
          <a:endParaRPr lang="zh-CN" altLang="en-US"/>
        </a:p>
      </dgm:t>
    </dgm:pt>
    <dgm:pt modelId="{8D751606-52A4-41A9-9A8D-5170040F3945}" type="pres">
      <dgm:prSet presAssocID="{DDB8CE4F-CE76-4A1C-BE59-A3BDD44246A5}" presName="connTx" presStyleLbl="parChTrans1D3" presStyleIdx="2" presStyleCnt="14"/>
      <dgm:spPr/>
      <dgm:t>
        <a:bodyPr/>
        <a:lstStyle/>
        <a:p>
          <a:endParaRPr lang="zh-CN" altLang="en-US"/>
        </a:p>
      </dgm:t>
    </dgm:pt>
    <dgm:pt modelId="{F5F268B2-1B57-47C8-8B6F-0BF87F244E96}" type="pres">
      <dgm:prSet presAssocID="{A849F6F9-3468-476A-BDEA-56B8431E1C43}" presName="root2" presStyleCnt="0"/>
      <dgm:spPr/>
    </dgm:pt>
    <dgm:pt modelId="{37123308-FA36-48EB-9486-286B790F7A6D}" type="pres">
      <dgm:prSet presAssocID="{A849F6F9-3468-476A-BDEA-56B8431E1C43}" presName="LevelTwoTextNode" presStyleLbl="node3" presStyleIdx="2" presStyleCnt="14">
        <dgm:presLayoutVars>
          <dgm:chPref val="3"/>
        </dgm:presLayoutVars>
      </dgm:prSet>
      <dgm:spPr/>
      <dgm:t>
        <a:bodyPr/>
        <a:lstStyle/>
        <a:p>
          <a:endParaRPr lang="zh-CN" altLang="en-US"/>
        </a:p>
      </dgm:t>
    </dgm:pt>
    <dgm:pt modelId="{2FEE768C-AF01-4E7F-A405-DBD6EDA97A8B}" type="pres">
      <dgm:prSet presAssocID="{A849F6F9-3468-476A-BDEA-56B8431E1C43}" presName="level3hierChild" presStyleCnt="0"/>
      <dgm:spPr/>
    </dgm:pt>
    <dgm:pt modelId="{65FEC7F3-6514-492E-BF02-452F3E476F66}" type="pres">
      <dgm:prSet presAssocID="{C27A2B4A-B09C-40F8-B589-878DB71AA82B}" presName="conn2-1" presStyleLbl="parChTrans1D3" presStyleIdx="3" presStyleCnt="14"/>
      <dgm:spPr/>
      <dgm:t>
        <a:bodyPr/>
        <a:lstStyle/>
        <a:p>
          <a:endParaRPr lang="zh-CN" altLang="en-US"/>
        </a:p>
      </dgm:t>
    </dgm:pt>
    <dgm:pt modelId="{80C30053-A16B-41BF-B8F1-130F91309B26}" type="pres">
      <dgm:prSet presAssocID="{C27A2B4A-B09C-40F8-B589-878DB71AA82B}" presName="connTx" presStyleLbl="parChTrans1D3" presStyleIdx="3" presStyleCnt="14"/>
      <dgm:spPr/>
      <dgm:t>
        <a:bodyPr/>
        <a:lstStyle/>
        <a:p>
          <a:endParaRPr lang="zh-CN" altLang="en-US"/>
        </a:p>
      </dgm:t>
    </dgm:pt>
    <dgm:pt modelId="{87253914-53C9-4723-B08D-64CFDEAF89DA}" type="pres">
      <dgm:prSet presAssocID="{9740DD15-ABDD-4F9B-A3E9-55ACB770DFCD}" presName="root2" presStyleCnt="0"/>
      <dgm:spPr/>
    </dgm:pt>
    <dgm:pt modelId="{70792E3E-985B-4CF6-8910-B996840B7BB3}" type="pres">
      <dgm:prSet presAssocID="{9740DD15-ABDD-4F9B-A3E9-55ACB770DFCD}" presName="LevelTwoTextNode" presStyleLbl="node3" presStyleIdx="3" presStyleCnt="14">
        <dgm:presLayoutVars>
          <dgm:chPref val="3"/>
        </dgm:presLayoutVars>
      </dgm:prSet>
      <dgm:spPr/>
      <dgm:t>
        <a:bodyPr/>
        <a:lstStyle/>
        <a:p>
          <a:endParaRPr lang="zh-CN" altLang="en-US"/>
        </a:p>
      </dgm:t>
    </dgm:pt>
    <dgm:pt modelId="{8483A883-6205-43DD-95E2-B2DABA276718}" type="pres">
      <dgm:prSet presAssocID="{9740DD15-ABDD-4F9B-A3E9-55ACB770DFCD}" presName="level3hierChild" presStyleCnt="0"/>
      <dgm:spPr/>
    </dgm:pt>
    <dgm:pt modelId="{FA7DB93D-617F-4631-875E-E72E33E072F2}" type="pres">
      <dgm:prSet presAssocID="{8C3778B9-DB10-4146-868C-A6DECC0D5443}" presName="conn2-1" presStyleLbl="parChTrans1D3" presStyleIdx="4" presStyleCnt="14"/>
      <dgm:spPr/>
      <dgm:t>
        <a:bodyPr/>
        <a:lstStyle/>
        <a:p>
          <a:endParaRPr lang="zh-CN" altLang="en-US"/>
        </a:p>
      </dgm:t>
    </dgm:pt>
    <dgm:pt modelId="{E07AEC51-6506-419B-9349-80EF1D901FA8}" type="pres">
      <dgm:prSet presAssocID="{8C3778B9-DB10-4146-868C-A6DECC0D5443}" presName="connTx" presStyleLbl="parChTrans1D3" presStyleIdx="4" presStyleCnt="14"/>
      <dgm:spPr/>
      <dgm:t>
        <a:bodyPr/>
        <a:lstStyle/>
        <a:p>
          <a:endParaRPr lang="zh-CN" altLang="en-US"/>
        </a:p>
      </dgm:t>
    </dgm:pt>
    <dgm:pt modelId="{E31BE4C6-90A7-483A-B92A-46E67DCEC9DD}" type="pres">
      <dgm:prSet presAssocID="{BF122EAC-738E-4A7D-9C1D-A32CF9E3BD36}" presName="root2" presStyleCnt="0"/>
      <dgm:spPr/>
    </dgm:pt>
    <dgm:pt modelId="{AA0F5732-0A98-4CA9-8367-6F8676AC6428}" type="pres">
      <dgm:prSet presAssocID="{BF122EAC-738E-4A7D-9C1D-A32CF9E3BD36}" presName="LevelTwoTextNode" presStyleLbl="node3" presStyleIdx="4" presStyleCnt="14">
        <dgm:presLayoutVars>
          <dgm:chPref val="3"/>
        </dgm:presLayoutVars>
      </dgm:prSet>
      <dgm:spPr/>
      <dgm:t>
        <a:bodyPr/>
        <a:lstStyle/>
        <a:p>
          <a:endParaRPr lang="zh-CN" altLang="en-US"/>
        </a:p>
      </dgm:t>
    </dgm:pt>
    <dgm:pt modelId="{C20AD1B8-FC93-4E94-95E9-E5182094DD43}" type="pres">
      <dgm:prSet presAssocID="{BF122EAC-738E-4A7D-9C1D-A32CF9E3BD36}" presName="level3hierChild" presStyleCnt="0"/>
      <dgm:spPr/>
    </dgm:pt>
    <dgm:pt modelId="{AA3FBFAB-F48E-4894-9A4E-445EC0BC22C6}" type="pres">
      <dgm:prSet presAssocID="{5A71D694-11CA-4F30-BA1F-A77AB3EBF01D}" presName="conn2-1" presStyleLbl="parChTrans1D2" presStyleIdx="1" presStyleCnt="6"/>
      <dgm:spPr/>
      <dgm:t>
        <a:bodyPr/>
        <a:lstStyle/>
        <a:p>
          <a:endParaRPr lang="zh-CN" altLang="en-US"/>
        </a:p>
      </dgm:t>
    </dgm:pt>
    <dgm:pt modelId="{782FCDAE-0185-4587-8F65-7CD2DAB74BA1}" type="pres">
      <dgm:prSet presAssocID="{5A71D694-11CA-4F30-BA1F-A77AB3EBF01D}" presName="connTx" presStyleLbl="parChTrans1D2" presStyleIdx="1" presStyleCnt="6"/>
      <dgm:spPr/>
      <dgm:t>
        <a:bodyPr/>
        <a:lstStyle/>
        <a:p>
          <a:endParaRPr lang="zh-CN" altLang="en-US"/>
        </a:p>
      </dgm:t>
    </dgm:pt>
    <dgm:pt modelId="{22491BCF-EFA1-49F5-9E20-C60E19E55385}" type="pres">
      <dgm:prSet presAssocID="{0C56B96F-A3A9-46EA-9BFA-02ECD86E9605}" presName="root2" presStyleCnt="0"/>
      <dgm:spPr/>
    </dgm:pt>
    <dgm:pt modelId="{C1D6244C-777F-4EFE-8865-3A5F43948CCC}" type="pres">
      <dgm:prSet presAssocID="{0C56B96F-A3A9-46EA-9BFA-02ECD86E9605}" presName="LevelTwoTextNode" presStyleLbl="node2" presStyleIdx="1" presStyleCnt="6">
        <dgm:presLayoutVars>
          <dgm:chPref val="3"/>
        </dgm:presLayoutVars>
      </dgm:prSet>
      <dgm:spPr/>
      <dgm:t>
        <a:bodyPr/>
        <a:lstStyle/>
        <a:p>
          <a:endParaRPr lang="zh-CN" altLang="en-US"/>
        </a:p>
      </dgm:t>
    </dgm:pt>
    <dgm:pt modelId="{4A1A976E-E9C8-4C42-A71D-0CBAC27A8881}" type="pres">
      <dgm:prSet presAssocID="{0C56B96F-A3A9-46EA-9BFA-02ECD86E9605}" presName="level3hierChild" presStyleCnt="0"/>
      <dgm:spPr/>
    </dgm:pt>
    <dgm:pt modelId="{C8FAAA85-0A60-46E0-85D2-8DDC283433C4}" type="pres">
      <dgm:prSet presAssocID="{CF2E5B46-08F7-4F6D-8E4C-880A989C1FB2}" presName="conn2-1" presStyleLbl="parChTrans1D3" presStyleIdx="5" presStyleCnt="14"/>
      <dgm:spPr/>
      <dgm:t>
        <a:bodyPr/>
        <a:lstStyle/>
        <a:p>
          <a:endParaRPr lang="zh-CN" altLang="en-US"/>
        </a:p>
      </dgm:t>
    </dgm:pt>
    <dgm:pt modelId="{D415A7EB-C1F5-4EC4-90B6-42DD9F34DB59}" type="pres">
      <dgm:prSet presAssocID="{CF2E5B46-08F7-4F6D-8E4C-880A989C1FB2}" presName="connTx" presStyleLbl="parChTrans1D3" presStyleIdx="5" presStyleCnt="14"/>
      <dgm:spPr/>
      <dgm:t>
        <a:bodyPr/>
        <a:lstStyle/>
        <a:p>
          <a:endParaRPr lang="zh-CN" altLang="en-US"/>
        </a:p>
      </dgm:t>
    </dgm:pt>
    <dgm:pt modelId="{E7EB78BE-8E79-4EC2-8732-B622ACCAAC95}" type="pres">
      <dgm:prSet presAssocID="{EA339F95-17A1-439F-8293-9200A9062E41}" presName="root2" presStyleCnt="0"/>
      <dgm:spPr/>
    </dgm:pt>
    <dgm:pt modelId="{102B32B8-ABBD-4AF3-A1A7-16354055B104}" type="pres">
      <dgm:prSet presAssocID="{EA339F95-17A1-439F-8293-9200A9062E41}" presName="LevelTwoTextNode" presStyleLbl="node3" presStyleIdx="5" presStyleCnt="14">
        <dgm:presLayoutVars>
          <dgm:chPref val="3"/>
        </dgm:presLayoutVars>
      </dgm:prSet>
      <dgm:spPr/>
      <dgm:t>
        <a:bodyPr/>
        <a:lstStyle/>
        <a:p>
          <a:endParaRPr lang="zh-CN" altLang="en-US"/>
        </a:p>
      </dgm:t>
    </dgm:pt>
    <dgm:pt modelId="{D7A09C71-FC2A-48F6-9CE4-3B7181C4A8FE}" type="pres">
      <dgm:prSet presAssocID="{EA339F95-17A1-439F-8293-9200A9062E41}" presName="level3hierChild" presStyleCnt="0"/>
      <dgm:spPr/>
    </dgm:pt>
    <dgm:pt modelId="{AB478AB7-B0F5-44D8-9ACA-DBA57909D016}" type="pres">
      <dgm:prSet presAssocID="{286C09E8-3D7B-46C7-9E8C-69DAB33FDCA1}" presName="conn2-1" presStyleLbl="parChTrans1D2" presStyleIdx="2" presStyleCnt="6"/>
      <dgm:spPr/>
      <dgm:t>
        <a:bodyPr/>
        <a:lstStyle/>
        <a:p>
          <a:endParaRPr lang="zh-CN" altLang="en-US"/>
        </a:p>
      </dgm:t>
    </dgm:pt>
    <dgm:pt modelId="{229609CD-1280-4C89-8833-25152B7D0727}" type="pres">
      <dgm:prSet presAssocID="{286C09E8-3D7B-46C7-9E8C-69DAB33FDCA1}" presName="connTx" presStyleLbl="parChTrans1D2" presStyleIdx="2" presStyleCnt="6"/>
      <dgm:spPr/>
      <dgm:t>
        <a:bodyPr/>
        <a:lstStyle/>
        <a:p>
          <a:endParaRPr lang="zh-CN" altLang="en-US"/>
        </a:p>
      </dgm:t>
    </dgm:pt>
    <dgm:pt modelId="{B87AFF56-D878-4A3F-9DD6-350116C4A4BB}" type="pres">
      <dgm:prSet presAssocID="{B104313A-EE61-43A5-9B82-CBA1CFC9F548}" presName="root2" presStyleCnt="0"/>
      <dgm:spPr/>
    </dgm:pt>
    <dgm:pt modelId="{2CEF3744-5802-4C37-ACCC-63847C3841EA}" type="pres">
      <dgm:prSet presAssocID="{B104313A-EE61-43A5-9B82-CBA1CFC9F548}" presName="LevelTwoTextNode" presStyleLbl="node2" presStyleIdx="2" presStyleCnt="6">
        <dgm:presLayoutVars>
          <dgm:chPref val="3"/>
        </dgm:presLayoutVars>
      </dgm:prSet>
      <dgm:spPr/>
      <dgm:t>
        <a:bodyPr/>
        <a:lstStyle/>
        <a:p>
          <a:endParaRPr lang="zh-CN" altLang="en-US"/>
        </a:p>
      </dgm:t>
    </dgm:pt>
    <dgm:pt modelId="{ECCDCC35-1805-4485-9431-BEBCE8AF6313}" type="pres">
      <dgm:prSet presAssocID="{B104313A-EE61-43A5-9B82-CBA1CFC9F548}" presName="level3hierChild" presStyleCnt="0"/>
      <dgm:spPr/>
    </dgm:pt>
    <dgm:pt modelId="{9BEE41B3-D129-4F89-BF22-5F015AE7E4E2}" type="pres">
      <dgm:prSet presAssocID="{86390FF6-7D87-43A4-92DC-6B628F9F92B7}" presName="conn2-1" presStyleLbl="parChTrans1D3" presStyleIdx="6" presStyleCnt="14"/>
      <dgm:spPr/>
      <dgm:t>
        <a:bodyPr/>
        <a:lstStyle/>
        <a:p>
          <a:endParaRPr lang="zh-CN" altLang="en-US"/>
        </a:p>
      </dgm:t>
    </dgm:pt>
    <dgm:pt modelId="{DCA1806A-8FD8-47E4-9C78-444D8A18CFCB}" type="pres">
      <dgm:prSet presAssocID="{86390FF6-7D87-43A4-92DC-6B628F9F92B7}" presName="connTx" presStyleLbl="parChTrans1D3" presStyleIdx="6" presStyleCnt="14"/>
      <dgm:spPr/>
      <dgm:t>
        <a:bodyPr/>
        <a:lstStyle/>
        <a:p>
          <a:endParaRPr lang="zh-CN" altLang="en-US"/>
        </a:p>
      </dgm:t>
    </dgm:pt>
    <dgm:pt modelId="{02E27E45-D5A2-479E-B705-7CF13CDD094D}" type="pres">
      <dgm:prSet presAssocID="{76CBEA25-ACE7-4B7B-B4DC-78C2798FFEFD}" presName="root2" presStyleCnt="0"/>
      <dgm:spPr/>
    </dgm:pt>
    <dgm:pt modelId="{27BC5659-DFE0-4B41-A93D-3D62832ED832}" type="pres">
      <dgm:prSet presAssocID="{76CBEA25-ACE7-4B7B-B4DC-78C2798FFEFD}" presName="LevelTwoTextNode" presStyleLbl="node3" presStyleIdx="6" presStyleCnt="14">
        <dgm:presLayoutVars>
          <dgm:chPref val="3"/>
        </dgm:presLayoutVars>
      </dgm:prSet>
      <dgm:spPr/>
      <dgm:t>
        <a:bodyPr/>
        <a:lstStyle/>
        <a:p>
          <a:endParaRPr lang="zh-CN" altLang="en-US"/>
        </a:p>
      </dgm:t>
    </dgm:pt>
    <dgm:pt modelId="{144DAEEC-0B6B-4B6C-BF7B-E8E5E3B799CC}" type="pres">
      <dgm:prSet presAssocID="{76CBEA25-ACE7-4B7B-B4DC-78C2798FFEFD}" presName="level3hierChild" presStyleCnt="0"/>
      <dgm:spPr/>
    </dgm:pt>
    <dgm:pt modelId="{68463B4A-7D44-451E-A122-C1FA51A9DA16}" type="pres">
      <dgm:prSet presAssocID="{0F67A298-D1B4-4605-B896-AC4D5848A800}" presName="conn2-1" presStyleLbl="parChTrans1D3" presStyleIdx="7" presStyleCnt="14"/>
      <dgm:spPr/>
      <dgm:t>
        <a:bodyPr/>
        <a:lstStyle/>
        <a:p>
          <a:endParaRPr lang="zh-CN" altLang="en-US"/>
        </a:p>
      </dgm:t>
    </dgm:pt>
    <dgm:pt modelId="{676DE2BD-244E-4B43-AA75-7BE9F2725397}" type="pres">
      <dgm:prSet presAssocID="{0F67A298-D1B4-4605-B896-AC4D5848A800}" presName="connTx" presStyleLbl="parChTrans1D3" presStyleIdx="7" presStyleCnt="14"/>
      <dgm:spPr/>
      <dgm:t>
        <a:bodyPr/>
        <a:lstStyle/>
        <a:p>
          <a:endParaRPr lang="zh-CN" altLang="en-US"/>
        </a:p>
      </dgm:t>
    </dgm:pt>
    <dgm:pt modelId="{C671614D-769F-4A99-8ECE-E8BBB7201CED}" type="pres">
      <dgm:prSet presAssocID="{7551CD56-536E-4895-9CF2-2756481726B4}" presName="root2" presStyleCnt="0"/>
      <dgm:spPr/>
    </dgm:pt>
    <dgm:pt modelId="{9535E006-A4DB-4995-B451-5BF3B1F50036}" type="pres">
      <dgm:prSet presAssocID="{7551CD56-536E-4895-9CF2-2756481726B4}" presName="LevelTwoTextNode" presStyleLbl="node3" presStyleIdx="7" presStyleCnt="14">
        <dgm:presLayoutVars>
          <dgm:chPref val="3"/>
        </dgm:presLayoutVars>
      </dgm:prSet>
      <dgm:spPr/>
      <dgm:t>
        <a:bodyPr/>
        <a:lstStyle/>
        <a:p>
          <a:endParaRPr lang="zh-CN" altLang="en-US"/>
        </a:p>
      </dgm:t>
    </dgm:pt>
    <dgm:pt modelId="{CF68C548-DD77-40F0-AF5D-E3053B37A88F}" type="pres">
      <dgm:prSet presAssocID="{7551CD56-536E-4895-9CF2-2756481726B4}" presName="level3hierChild" presStyleCnt="0"/>
      <dgm:spPr/>
    </dgm:pt>
    <dgm:pt modelId="{C0549958-C0D7-4734-B285-167449E3EF2B}" type="pres">
      <dgm:prSet presAssocID="{1CF24E2F-AD82-4120-AA93-5B14B6DBD7D1}" presName="conn2-1" presStyleLbl="parChTrans1D2" presStyleIdx="3" presStyleCnt="6"/>
      <dgm:spPr/>
      <dgm:t>
        <a:bodyPr/>
        <a:lstStyle/>
        <a:p>
          <a:endParaRPr lang="zh-CN" altLang="en-US"/>
        </a:p>
      </dgm:t>
    </dgm:pt>
    <dgm:pt modelId="{43E45302-320B-42B9-8045-AE9D80CEE23C}" type="pres">
      <dgm:prSet presAssocID="{1CF24E2F-AD82-4120-AA93-5B14B6DBD7D1}" presName="connTx" presStyleLbl="parChTrans1D2" presStyleIdx="3" presStyleCnt="6"/>
      <dgm:spPr/>
      <dgm:t>
        <a:bodyPr/>
        <a:lstStyle/>
        <a:p>
          <a:endParaRPr lang="zh-CN" altLang="en-US"/>
        </a:p>
      </dgm:t>
    </dgm:pt>
    <dgm:pt modelId="{ACA7CA68-8A0A-41E6-A5B6-DD12D050D595}" type="pres">
      <dgm:prSet presAssocID="{6DCBAF4E-C4FD-411E-890C-95C3351FC1DE}" presName="root2" presStyleCnt="0"/>
      <dgm:spPr/>
    </dgm:pt>
    <dgm:pt modelId="{0737CD36-67D1-4E58-AE34-CE324200677A}" type="pres">
      <dgm:prSet presAssocID="{6DCBAF4E-C4FD-411E-890C-95C3351FC1DE}" presName="LevelTwoTextNode" presStyleLbl="node2" presStyleIdx="3" presStyleCnt="6">
        <dgm:presLayoutVars>
          <dgm:chPref val="3"/>
        </dgm:presLayoutVars>
      </dgm:prSet>
      <dgm:spPr/>
      <dgm:t>
        <a:bodyPr/>
        <a:lstStyle/>
        <a:p>
          <a:endParaRPr lang="zh-CN" altLang="en-US"/>
        </a:p>
      </dgm:t>
    </dgm:pt>
    <dgm:pt modelId="{3976213C-F01E-48B6-A7DC-540618B5AD21}" type="pres">
      <dgm:prSet presAssocID="{6DCBAF4E-C4FD-411E-890C-95C3351FC1DE}" presName="level3hierChild" presStyleCnt="0"/>
      <dgm:spPr/>
    </dgm:pt>
    <dgm:pt modelId="{C261FBE6-88BF-4329-9526-914872454D2C}" type="pres">
      <dgm:prSet presAssocID="{8DC962E9-60C0-480B-B759-B950657BFF71}" presName="conn2-1" presStyleLbl="parChTrans1D3" presStyleIdx="8" presStyleCnt="14"/>
      <dgm:spPr/>
      <dgm:t>
        <a:bodyPr/>
        <a:lstStyle/>
        <a:p>
          <a:endParaRPr lang="zh-CN" altLang="en-US"/>
        </a:p>
      </dgm:t>
    </dgm:pt>
    <dgm:pt modelId="{615C08A8-B19A-44EB-A167-77E4EC2E0A6B}" type="pres">
      <dgm:prSet presAssocID="{8DC962E9-60C0-480B-B759-B950657BFF71}" presName="connTx" presStyleLbl="parChTrans1D3" presStyleIdx="8" presStyleCnt="14"/>
      <dgm:spPr/>
      <dgm:t>
        <a:bodyPr/>
        <a:lstStyle/>
        <a:p>
          <a:endParaRPr lang="zh-CN" altLang="en-US"/>
        </a:p>
      </dgm:t>
    </dgm:pt>
    <dgm:pt modelId="{12548206-331D-433A-BAF0-49BBBF276C4A}" type="pres">
      <dgm:prSet presAssocID="{17DBC74D-5B20-4694-A67B-C2C03A26B186}" presName="root2" presStyleCnt="0"/>
      <dgm:spPr/>
    </dgm:pt>
    <dgm:pt modelId="{7B0C012A-5D93-4F0D-8468-6950324EAA9C}" type="pres">
      <dgm:prSet presAssocID="{17DBC74D-5B20-4694-A67B-C2C03A26B186}" presName="LevelTwoTextNode" presStyleLbl="node3" presStyleIdx="8" presStyleCnt="14">
        <dgm:presLayoutVars>
          <dgm:chPref val="3"/>
        </dgm:presLayoutVars>
      </dgm:prSet>
      <dgm:spPr/>
      <dgm:t>
        <a:bodyPr/>
        <a:lstStyle/>
        <a:p>
          <a:endParaRPr lang="zh-CN" altLang="en-US"/>
        </a:p>
      </dgm:t>
    </dgm:pt>
    <dgm:pt modelId="{CE7118F1-7247-42D7-B720-0862319A05DB}" type="pres">
      <dgm:prSet presAssocID="{17DBC74D-5B20-4694-A67B-C2C03A26B186}" presName="level3hierChild" presStyleCnt="0"/>
      <dgm:spPr/>
    </dgm:pt>
    <dgm:pt modelId="{4BA59F0C-37D8-4678-A656-9ADC349A1059}" type="pres">
      <dgm:prSet presAssocID="{8A7BD9B4-7B40-4E61-9BAE-AD6CD4345B75}" presName="conn2-1" presStyleLbl="parChTrans1D3" presStyleIdx="9" presStyleCnt="14"/>
      <dgm:spPr/>
      <dgm:t>
        <a:bodyPr/>
        <a:lstStyle/>
        <a:p>
          <a:endParaRPr lang="zh-CN" altLang="en-US"/>
        </a:p>
      </dgm:t>
    </dgm:pt>
    <dgm:pt modelId="{D863AAE1-2FD7-4F7B-8B3F-DB3419768A18}" type="pres">
      <dgm:prSet presAssocID="{8A7BD9B4-7B40-4E61-9BAE-AD6CD4345B75}" presName="connTx" presStyleLbl="parChTrans1D3" presStyleIdx="9" presStyleCnt="14"/>
      <dgm:spPr/>
      <dgm:t>
        <a:bodyPr/>
        <a:lstStyle/>
        <a:p>
          <a:endParaRPr lang="zh-CN" altLang="en-US"/>
        </a:p>
      </dgm:t>
    </dgm:pt>
    <dgm:pt modelId="{2D09791B-A5C9-4ABB-8B16-B78BDFB9B002}" type="pres">
      <dgm:prSet presAssocID="{1B1DDE9E-C6B9-4500-B12E-7FE808CCB800}" presName="root2" presStyleCnt="0"/>
      <dgm:spPr/>
    </dgm:pt>
    <dgm:pt modelId="{9808C5B4-8D29-42C9-B737-06377246B326}" type="pres">
      <dgm:prSet presAssocID="{1B1DDE9E-C6B9-4500-B12E-7FE808CCB800}" presName="LevelTwoTextNode" presStyleLbl="node3" presStyleIdx="9" presStyleCnt="14">
        <dgm:presLayoutVars>
          <dgm:chPref val="3"/>
        </dgm:presLayoutVars>
      </dgm:prSet>
      <dgm:spPr/>
      <dgm:t>
        <a:bodyPr/>
        <a:lstStyle/>
        <a:p>
          <a:endParaRPr lang="zh-CN" altLang="en-US"/>
        </a:p>
      </dgm:t>
    </dgm:pt>
    <dgm:pt modelId="{6F70343A-CB33-467C-AAF5-2AC5F2594C9C}" type="pres">
      <dgm:prSet presAssocID="{1B1DDE9E-C6B9-4500-B12E-7FE808CCB800}" presName="level3hierChild" presStyleCnt="0"/>
      <dgm:spPr/>
    </dgm:pt>
    <dgm:pt modelId="{10013F09-6294-4971-A432-C7FC4A477B91}" type="pres">
      <dgm:prSet presAssocID="{9E0D6EC6-F975-46EE-BC83-C057CDEF4C1A}" presName="conn2-1" presStyleLbl="parChTrans1D2" presStyleIdx="4" presStyleCnt="6"/>
      <dgm:spPr/>
      <dgm:t>
        <a:bodyPr/>
        <a:lstStyle/>
        <a:p>
          <a:endParaRPr lang="zh-CN" altLang="en-US"/>
        </a:p>
      </dgm:t>
    </dgm:pt>
    <dgm:pt modelId="{2CDAB756-6345-4FA5-B1CF-D85FCA23FA56}" type="pres">
      <dgm:prSet presAssocID="{9E0D6EC6-F975-46EE-BC83-C057CDEF4C1A}" presName="connTx" presStyleLbl="parChTrans1D2" presStyleIdx="4" presStyleCnt="6"/>
      <dgm:spPr/>
      <dgm:t>
        <a:bodyPr/>
        <a:lstStyle/>
        <a:p>
          <a:endParaRPr lang="zh-CN" altLang="en-US"/>
        </a:p>
      </dgm:t>
    </dgm:pt>
    <dgm:pt modelId="{EF3CF4FA-37CA-464C-9BA4-987E1F8389FD}" type="pres">
      <dgm:prSet presAssocID="{6652A56B-22E7-49C6-AB08-5091D4658DB8}" presName="root2" presStyleCnt="0"/>
      <dgm:spPr/>
    </dgm:pt>
    <dgm:pt modelId="{B3645E29-B89A-47C4-8E7B-2A9F1A3C7666}" type="pres">
      <dgm:prSet presAssocID="{6652A56B-22E7-49C6-AB08-5091D4658DB8}" presName="LevelTwoTextNode" presStyleLbl="node2" presStyleIdx="4" presStyleCnt="6">
        <dgm:presLayoutVars>
          <dgm:chPref val="3"/>
        </dgm:presLayoutVars>
      </dgm:prSet>
      <dgm:spPr/>
      <dgm:t>
        <a:bodyPr/>
        <a:lstStyle/>
        <a:p>
          <a:endParaRPr lang="zh-CN" altLang="en-US"/>
        </a:p>
      </dgm:t>
    </dgm:pt>
    <dgm:pt modelId="{4A47B9DD-5A53-4ADD-B31F-5255349AFDCC}" type="pres">
      <dgm:prSet presAssocID="{6652A56B-22E7-49C6-AB08-5091D4658DB8}" presName="level3hierChild" presStyleCnt="0"/>
      <dgm:spPr/>
    </dgm:pt>
    <dgm:pt modelId="{15EF40C6-3632-4615-9CC9-5B5BF562CDCE}" type="pres">
      <dgm:prSet presAssocID="{BC7FFCC0-0655-44DD-B0CC-C2A3706205F0}" presName="conn2-1" presStyleLbl="parChTrans1D3" presStyleIdx="10" presStyleCnt="14"/>
      <dgm:spPr/>
      <dgm:t>
        <a:bodyPr/>
        <a:lstStyle/>
        <a:p>
          <a:endParaRPr lang="zh-CN" altLang="en-US"/>
        </a:p>
      </dgm:t>
    </dgm:pt>
    <dgm:pt modelId="{9A3E56B3-72DB-4354-ADE1-51117ED54078}" type="pres">
      <dgm:prSet presAssocID="{BC7FFCC0-0655-44DD-B0CC-C2A3706205F0}" presName="connTx" presStyleLbl="parChTrans1D3" presStyleIdx="10" presStyleCnt="14"/>
      <dgm:spPr/>
      <dgm:t>
        <a:bodyPr/>
        <a:lstStyle/>
        <a:p>
          <a:endParaRPr lang="zh-CN" altLang="en-US"/>
        </a:p>
      </dgm:t>
    </dgm:pt>
    <dgm:pt modelId="{CAE75A7A-9D79-4F6F-82F9-7687BAB02F3E}" type="pres">
      <dgm:prSet presAssocID="{C016FD38-EBD2-4AD6-BA60-E3CF73572E84}" presName="root2" presStyleCnt="0"/>
      <dgm:spPr/>
    </dgm:pt>
    <dgm:pt modelId="{DD23752A-D85A-4BD5-836E-1F4BB3699828}" type="pres">
      <dgm:prSet presAssocID="{C016FD38-EBD2-4AD6-BA60-E3CF73572E84}" presName="LevelTwoTextNode" presStyleLbl="node3" presStyleIdx="10" presStyleCnt="14">
        <dgm:presLayoutVars>
          <dgm:chPref val="3"/>
        </dgm:presLayoutVars>
      </dgm:prSet>
      <dgm:spPr/>
      <dgm:t>
        <a:bodyPr/>
        <a:lstStyle/>
        <a:p>
          <a:endParaRPr lang="zh-CN" altLang="en-US"/>
        </a:p>
      </dgm:t>
    </dgm:pt>
    <dgm:pt modelId="{FE69B9C0-2FE6-4AF6-8353-9051D5F2C647}" type="pres">
      <dgm:prSet presAssocID="{C016FD38-EBD2-4AD6-BA60-E3CF73572E84}" presName="level3hierChild" presStyleCnt="0"/>
      <dgm:spPr/>
    </dgm:pt>
    <dgm:pt modelId="{0533920B-F57C-4F71-BA9B-C12DDAB8A66D}" type="pres">
      <dgm:prSet presAssocID="{8F4BE84B-D3BC-4822-92D4-D4EFC9F18A97}" presName="conn2-1" presStyleLbl="parChTrans1D2" presStyleIdx="5" presStyleCnt="6"/>
      <dgm:spPr/>
      <dgm:t>
        <a:bodyPr/>
        <a:lstStyle/>
        <a:p>
          <a:endParaRPr lang="zh-CN" altLang="en-US"/>
        </a:p>
      </dgm:t>
    </dgm:pt>
    <dgm:pt modelId="{4E868D01-0694-4FFA-8FEB-ECC7590B8ADF}" type="pres">
      <dgm:prSet presAssocID="{8F4BE84B-D3BC-4822-92D4-D4EFC9F18A97}" presName="connTx" presStyleLbl="parChTrans1D2" presStyleIdx="5" presStyleCnt="6"/>
      <dgm:spPr/>
      <dgm:t>
        <a:bodyPr/>
        <a:lstStyle/>
        <a:p>
          <a:endParaRPr lang="zh-CN" altLang="en-US"/>
        </a:p>
      </dgm:t>
    </dgm:pt>
    <dgm:pt modelId="{3DB94DA0-BA63-4FA2-8AE4-DA2D991020BF}" type="pres">
      <dgm:prSet presAssocID="{20401A3F-37A4-4290-8E80-8086A65D45D8}" presName="root2" presStyleCnt="0"/>
      <dgm:spPr/>
    </dgm:pt>
    <dgm:pt modelId="{FC963944-BDBE-4FB2-8E68-7A6280819393}" type="pres">
      <dgm:prSet presAssocID="{20401A3F-37A4-4290-8E80-8086A65D45D8}" presName="LevelTwoTextNode" presStyleLbl="node2" presStyleIdx="5" presStyleCnt="6">
        <dgm:presLayoutVars>
          <dgm:chPref val="3"/>
        </dgm:presLayoutVars>
      </dgm:prSet>
      <dgm:spPr/>
      <dgm:t>
        <a:bodyPr/>
        <a:lstStyle/>
        <a:p>
          <a:endParaRPr lang="zh-CN" altLang="en-US"/>
        </a:p>
      </dgm:t>
    </dgm:pt>
    <dgm:pt modelId="{0B83FB83-DE81-4425-B38F-52C883666471}" type="pres">
      <dgm:prSet presAssocID="{20401A3F-37A4-4290-8E80-8086A65D45D8}" presName="level3hierChild" presStyleCnt="0"/>
      <dgm:spPr/>
    </dgm:pt>
    <dgm:pt modelId="{8AFCFB1F-819D-45A6-A69C-C156C19F20A1}" type="pres">
      <dgm:prSet presAssocID="{495C3493-FE13-47B3-8143-124E25D2D592}" presName="conn2-1" presStyleLbl="parChTrans1D3" presStyleIdx="11" presStyleCnt="14"/>
      <dgm:spPr/>
      <dgm:t>
        <a:bodyPr/>
        <a:lstStyle/>
        <a:p>
          <a:endParaRPr lang="zh-CN" altLang="en-US"/>
        </a:p>
      </dgm:t>
    </dgm:pt>
    <dgm:pt modelId="{7D5696A7-6945-4E05-9BAC-366071A49389}" type="pres">
      <dgm:prSet presAssocID="{495C3493-FE13-47B3-8143-124E25D2D592}" presName="connTx" presStyleLbl="parChTrans1D3" presStyleIdx="11" presStyleCnt="14"/>
      <dgm:spPr/>
      <dgm:t>
        <a:bodyPr/>
        <a:lstStyle/>
        <a:p>
          <a:endParaRPr lang="zh-CN" altLang="en-US"/>
        </a:p>
      </dgm:t>
    </dgm:pt>
    <dgm:pt modelId="{8ABB327A-2EF4-4B9E-AD06-631D8EE272E7}" type="pres">
      <dgm:prSet presAssocID="{0DD37289-2A38-4215-B70F-DC76AED8BC28}" presName="root2" presStyleCnt="0"/>
      <dgm:spPr/>
    </dgm:pt>
    <dgm:pt modelId="{B396D851-63C3-4A43-9B17-F5BCA05D7D15}" type="pres">
      <dgm:prSet presAssocID="{0DD37289-2A38-4215-B70F-DC76AED8BC28}" presName="LevelTwoTextNode" presStyleLbl="node3" presStyleIdx="11" presStyleCnt="14">
        <dgm:presLayoutVars>
          <dgm:chPref val="3"/>
        </dgm:presLayoutVars>
      </dgm:prSet>
      <dgm:spPr/>
      <dgm:t>
        <a:bodyPr/>
        <a:lstStyle/>
        <a:p>
          <a:endParaRPr lang="zh-CN" altLang="en-US"/>
        </a:p>
      </dgm:t>
    </dgm:pt>
    <dgm:pt modelId="{434C18F0-78AF-4A08-B080-4EE2F092B5D5}" type="pres">
      <dgm:prSet presAssocID="{0DD37289-2A38-4215-B70F-DC76AED8BC28}" presName="level3hierChild" presStyleCnt="0"/>
      <dgm:spPr/>
    </dgm:pt>
    <dgm:pt modelId="{1EEC2296-A0DB-444D-A8A0-91090199EB20}" type="pres">
      <dgm:prSet presAssocID="{821E8137-8BB5-4C03-B620-03402AE9D110}" presName="conn2-1" presStyleLbl="parChTrans1D3" presStyleIdx="12" presStyleCnt="14"/>
      <dgm:spPr/>
      <dgm:t>
        <a:bodyPr/>
        <a:lstStyle/>
        <a:p>
          <a:endParaRPr lang="zh-CN" altLang="en-US"/>
        </a:p>
      </dgm:t>
    </dgm:pt>
    <dgm:pt modelId="{DCDD157E-7E5E-4B02-98D2-EE67DCF78DC1}" type="pres">
      <dgm:prSet presAssocID="{821E8137-8BB5-4C03-B620-03402AE9D110}" presName="connTx" presStyleLbl="parChTrans1D3" presStyleIdx="12" presStyleCnt="14"/>
      <dgm:spPr/>
      <dgm:t>
        <a:bodyPr/>
        <a:lstStyle/>
        <a:p>
          <a:endParaRPr lang="zh-CN" altLang="en-US"/>
        </a:p>
      </dgm:t>
    </dgm:pt>
    <dgm:pt modelId="{E92E1AD2-3F4C-4BA1-9602-9290AAC8849D}" type="pres">
      <dgm:prSet presAssocID="{3933F7FB-F7F9-496A-BE3A-2CC54D3AB30F}" presName="root2" presStyleCnt="0"/>
      <dgm:spPr/>
    </dgm:pt>
    <dgm:pt modelId="{F27BAA2D-FA40-4227-8637-8EC9CC7B969F}" type="pres">
      <dgm:prSet presAssocID="{3933F7FB-F7F9-496A-BE3A-2CC54D3AB30F}" presName="LevelTwoTextNode" presStyleLbl="node3" presStyleIdx="12" presStyleCnt="14">
        <dgm:presLayoutVars>
          <dgm:chPref val="3"/>
        </dgm:presLayoutVars>
      </dgm:prSet>
      <dgm:spPr/>
      <dgm:t>
        <a:bodyPr/>
        <a:lstStyle/>
        <a:p>
          <a:endParaRPr lang="zh-CN" altLang="en-US"/>
        </a:p>
      </dgm:t>
    </dgm:pt>
    <dgm:pt modelId="{D908D899-25AA-40E9-98CB-24515F7FFC52}" type="pres">
      <dgm:prSet presAssocID="{3933F7FB-F7F9-496A-BE3A-2CC54D3AB30F}" presName="level3hierChild" presStyleCnt="0"/>
      <dgm:spPr/>
    </dgm:pt>
    <dgm:pt modelId="{91EC878E-FD2D-4F76-B991-1628F8683914}" type="pres">
      <dgm:prSet presAssocID="{6438E92B-387C-48B2-A9F0-525C7CA41205}" presName="conn2-1" presStyleLbl="parChTrans1D3" presStyleIdx="13" presStyleCnt="14"/>
      <dgm:spPr/>
      <dgm:t>
        <a:bodyPr/>
        <a:lstStyle/>
        <a:p>
          <a:endParaRPr lang="zh-CN" altLang="en-US"/>
        </a:p>
      </dgm:t>
    </dgm:pt>
    <dgm:pt modelId="{19509E2C-BB5D-4784-9509-EEFD1E7C3C41}" type="pres">
      <dgm:prSet presAssocID="{6438E92B-387C-48B2-A9F0-525C7CA41205}" presName="connTx" presStyleLbl="parChTrans1D3" presStyleIdx="13" presStyleCnt="14"/>
      <dgm:spPr/>
      <dgm:t>
        <a:bodyPr/>
        <a:lstStyle/>
        <a:p>
          <a:endParaRPr lang="zh-CN" altLang="en-US"/>
        </a:p>
      </dgm:t>
    </dgm:pt>
    <dgm:pt modelId="{CD274F23-7E80-4E6A-9AA0-41DA08C5304F}" type="pres">
      <dgm:prSet presAssocID="{E01421DF-0AFF-4E8C-BF1D-1D1C6354AF62}" presName="root2" presStyleCnt="0"/>
      <dgm:spPr/>
    </dgm:pt>
    <dgm:pt modelId="{B3188401-A9D4-4EC0-8E39-E4188EDDF95A}" type="pres">
      <dgm:prSet presAssocID="{E01421DF-0AFF-4E8C-BF1D-1D1C6354AF62}" presName="LevelTwoTextNode" presStyleLbl="node3" presStyleIdx="13" presStyleCnt="14">
        <dgm:presLayoutVars>
          <dgm:chPref val="3"/>
        </dgm:presLayoutVars>
      </dgm:prSet>
      <dgm:spPr/>
      <dgm:t>
        <a:bodyPr/>
        <a:lstStyle/>
        <a:p>
          <a:endParaRPr lang="zh-CN" altLang="en-US"/>
        </a:p>
      </dgm:t>
    </dgm:pt>
    <dgm:pt modelId="{F8EEA46D-BD06-4D45-9945-EFD02E009458}" type="pres">
      <dgm:prSet presAssocID="{E01421DF-0AFF-4E8C-BF1D-1D1C6354AF62}" presName="level3hierChild" presStyleCnt="0"/>
      <dgm:spPr/>
    </dgm:pt>
  </dgm:ptLst>
  <dgm:cxnLst>
    <dgm:cxn modelId="{9F1D3182-C4E6-4DCB-AF38-10B28D1D36D6}" type="presOf" srcId="{6438E92B-387C-48B2-A9F0-525C7CA41205}" destId="{19509E2C-BB5D-4784-9509-EEFD1E7C3C41}" srcOrd="1" destOrd="0" presId="urn:microsoft.com/office/officeart/2008/layout/HorizontalMultiLevelHierarchy"/>
    <dgm:cxn modelId="{2FB70355-1B22-4CF0-9E79-9EE0D46C7390}" type="presOf" srcId="{8C3778B9-DB10-4146-868C-A6DECC0D5443}" destId="{FA7DB93D-617F-4631-875E-E72E33E072F2}" srcOrd="0" destOrd="0" presId="urn:microsoft.com/office/officeart/2008/layout/HorizontalMultiLevelHierarchy"/>
    <dgm:cxn modelId="{E5E92EC9-43DE-48BD-BF7F-CC3C95A625B4}" type="presOf" srcId="{CF2E5B46-08F7-4F6D-8E4C-880A989C1FB2}" destId="{D415A7EB-C1F5-4EC4-90B6-42DD9F34DB59}" srcOrd="1" destOrd="0" presId="urn:microsoft.com/office/officeart/2008/layout/HorizontalMultiLevelHierarchy"/>
    <dgm:cxn modelId="{F6549B2A-589F-4A3B-B724-ADE60BC1651E}" type="presOf" srcId="{8F4BE84B-D3BC-4822-92D4-D4EFC9F18A97}" destId="{4E868D01-0694-4FFA-8FEB-ECC7590B8ADF}" srcOrd="1" destOrd="0" presId="urn:microsoft.com/office/officeart/2008/layout/HorizontalMultiLevelHierarchy"/>
    <dgm:cxn modelId="{414C4C3F-F313-4AA5-8E27-D623ECFFE387}" type="presOf" srcId="{3DA4DC4E-560F-4504-A02D-E1E49A7705B2}" destId="{C52D7D3E-D84A-4D63-ACF6-9D8392E4EC04}" srcOrd="0" destOrd="0" presId="urn:microsoft.com/office/officeart/2008/layout/HorizontalMultiLevelHierarchy"/>
    <dgm:cxn modelId="{33CD2912-8753-4229-859B-EFC34A644174}" type="presOf" srcId="{9740DD15-ABDD-4F9B-A3E9-55ACB770DFCD}" destId="{70792E3E-985B-4CF6-8910-B996840B7BB3}" srcOrd="0" destOrd="0" presId="urn:microsoft.com/office/officeart/2008/layout/HorizontalMultiLevelHierarchy"/>
    <dgm:cxn modelId="{E89775A8-4B0C-42FE-9354-EA4B139D880A}" type="presOf" srcId="{A434DACD-4F51-48A1-963C-0E239D4AE218}" destId="{34A29469-37C4-40DD-AF89-18CA320E9649}" srcOrd="0" destOrd="0" presId="urn:microsoft.com/office/officeart/2008/layout/HorizontalMultiLevelHierarchy"/>
    <dgm:cxn modelId="{957706A1-9069-4F4E-B457-D8A0AA3ADC5E}" type="presOf" srcId="{C27A2B4A-B09C-40F8-B589-878DB71AA82B}" destId="{80C30053-A16B-41BF-B8F1-130F91309B26}" srcOrd="1" destOrd="0" presId="urn:microsoft.com/office/officeart/2008/layout/HorizontalMultiLevelHierarchy"/>
    <dgm:cxn modelId="{0005E6F2-BD37-4BC2-AB31-B6A9A6859641}" srcId="{AE611A79-3BA9-4CEC-A475-3CA73356331B}" destId="{BB05ABAC-3C61-4F56-9F3C-350EC85D0409}" srcOrd="0" destOrd="0" parTransId="{0FB91FCC-FD52-41C2-B761-AE011C16C554}" sibTransId="{C62DA920-752A-4B8E-888B-16F1A7EDFAA0}"/>
    <dgm:cxn modelId="{7D0C7B5A-59BF-4A7F-9BF6-0FED702FFC58}" type="presOf" srcId="{8DC962E9-60C0-480B-B759-B950657BFF71}" destId="{C261FBE6-88BF-4329-9526-914872454D2C}" srcOrd="0" destOrd="0" presId="urn:microsoft.com/office/officeart/2008/layout/HorizontalMultiLevelHierarchy"/>
    <dgm:cxn modelId="{4295BBCC-09DF-4404-802F-5EE0403C26A0}" type="presOf" srcId="{C27A2B4A-B09C-40F8-B589-878DB71AA82B}" destId="{65FEC7F3-6514-492E-BF02-452F3E476F66}" srcOrd="0" destOrd="0" presId="urn:microsoft.com/office/officeart/2008/layout/HorizontalMultiLevelHierarchy"/>
    <dgm:cxn modelId="{CA395719-41E2-4459-8808-F66206EACD9D}" type="presOf" srcId="{86390FF6-7D87-43A4-92DC-6B628F9F92B7}" destId="{9BEE41B3-D129-4F89-BF22-5F015AE7E4E2}" srcOrd="0" destOrd="0" presId="urn:microsoft.com/office/officeart/2008/layout/HorizontalMultiLevelHierarchy"/>
    <dgm:cxn modelId="{85B6864C-898E-413C-8DD5-720DFBED9415}" type="presOf" srcId="{286C09E8-3D7B-46C7-9E8C-69DAB33FDCA1}" destId="{229609CD-1280-4C89-8833-25152B7D0727}" srcOrd="1" destOrd="0" presId="urn:microsoft.com/office/officeart/2008/layout/HorizontalMultiLevelHierarchy"/>
    <dgm:cxn modelId="{335A598E-806A-45C5-9E41-B22DB28B00C4}" srcId="{AE611A79-3BA9-4CEC-A475-3CA73356331B}" destId="{BF122EAC-738E-4A7D-9C1D-A32CF9E3BD36}" srcOrd="4" destOrd="0" parTransId="{8C3778B9-DB10-4146-868C-A6DECC0D5443}" sibTransId="{D2AD16CC-DE89-461F-ADA5-83D180DC768A}"/>
    <dgm:cxn modelId="{E9B6478C-3AED-459B-A215-A3A2E0EC14FB}" type="presOf" srcId="{821E8137-8BB5-4C03-B620-03402AE9D110}" destId="{1EEC2296-A0DB-444D-A8A0-91090199EB20}" srcOrd="0" destOrd="0" presId="urn:microsoft.com/office/officeart/2008/layout/HorizontalMultiLevelHierarchy"/>
    <dgm:cxn modelId="{26387078-5DAA-432A-ADF2-98B548852F36}" type="presOf" srcId="{A434DACD-4F51-48A1-963C-0E239D4AE218}" destId="{545AF0FD-049E-44B5-99A6-F8825C22CEF0}" srcOrd="1" destOrd="0" presId="urn:microsoft.com/office/officeart/2008/layout/HorizontalMultiLevelHierarchy"/>
    <dgm:cxn modelId="{2353BAA2-9738-4E9A-972C-54D489B5DC3A}" type="presOf" srcId="{EA339F95-17A1-439F-8293-9200A9062E41}" destId="{102B32B8-ABBD-4AF3-A1A7-16354055B104}" srcOrd="0" destOrd="0" presId="urn:microsoft.com/office/officeart/2008/layout/HorizontalMultiLevelHierarchy"/>
    <dgm:cxn modelId="{519B7874-7A8B-4DF8-93A7-B2279B0B08ED}" type="presOf" srcId="{C016FD38-EBD2-4AD6-BA60-E3CF73572E84}" destId="{DD23752A-D85A-4BD5-836E-1F4BB3699828}" srcOrd="0" destOrd="0" presId="urn:microsoft.com/office/officeart/2008/layout/HorizontalMultiLevelHierarchy"/>
    <dgm:cxn modelId="{625D248A-1520-4255-A968-F6E8FFCFE303}" type="presOf" srcId="{9E0D6EC6-F975-46EE-BC83-C057CDEF4C1A}" destId="{10013F09-6294-4971-A432-C7FC4A477B91}" srcOrd="0" destOrd="0" presId="urn:microsoft.com/office/officeart/2008/layout/HorizontalMultiLevelHierarchy"/>
    <dgm:cxn modelId="{D566504B-8A45-4C3A-A96E-5207048709D6}" srcId="{60A0BD62-C5A7-4A4B-BA44-1634BF2B1471}" destId="{AE611A79-3BA9-4CEC-A475-3CA73356331B}" srcOrd="0" destOrd="0" parTransId="{1B3AC5B5-287B-471E-9FC0-471EE76171CA}" sibTransId="{4CF646EC-52F1-4A90-BF0B-732A546E415F}"/>
    <dgm:cxn modelId="{C06F0E71-1270-4553-919D-2E4AB7895393}" srcId="{AE611A79-3BA9-4CEC-A475-3CA73356331B}" destId="{27D815D0-CC38-4BAF-858C-650CBD66E378}" srcOrd="1" destOrd="0" parTransId="{A434DACD-4F51-48A1-963C-0E239D4AE218}" sibTransId="{ABEF605C-EEFB-4F3D-8D28-EBB58938B60D}"/>
    <dgm:cxn modelId="{EF402BDC-5F1F-40AB-999F-83C703931F39}" type="presOf" srcId="{8A7BD9B4-7B40-4E61-9BAE-AD6CD4345B75}" destId="{D863AAE1-2FD7-4F7B-8B3F-DB3419768A18}" srcOrd="1" destOrd="0" presId="urn:microsoft.com/office/officeart/2008/layout/HorizontalMultiLevelHierarchy"/>
    <dgm:cxn modelId="{3601364D-0DAE-48E4-8CA0-57C81FC2EC45}" srcId="{60A0BD62-C5A7-4A4B-BA44-1634BF2B1471}" destId="{0C56B96F-A3A9-46EA-9BFA-02ECD86E9605}" srcOrd="1" destOrd="0" parTransId="{5A71D694-11CA-4F30-BA1F-A77AB3EBF01D}" sibTransId="{D56781BC-78C9-490F-950F-73117AE5334B}"/>
    <dgm:cxn modelId="{822F8B7A-0737-453A-B28F-76BCCD7055C5}" type="presOf" srcId="{DDB8CE4F-CE76-4A1C-BE59-A3BDD44246A5}" destId="{4B7D1E48-817F-465B-AC4D-B0B148A87638}" srcOrd="0" destOrd="0" presId="urn:microsoft.com/office/officeart/2008/layout/HorizontalMultiLevelHierarchy"/>
    <dgm:cxn modelId="{DC41DCEA-574F-4325-8E7D-4837E1F24F8D}" type="presOf" srcId="{1B3AC5B5-287B-471E-9FC0-471EE76171CA}" destId="{66B6F902-4DA7-4861-B515-65201D5A3653}" srcOrd="0" destOrd="0" presId="urn:microsoft.com/office/officeart/2008/layout/HorizontalMultiLevelHierarchy"/>
    <dgm:cxn modelId="{69C27332-9E3B-48E6-B8DA-F34823DCF1E4}" type="presOf" srcId="{BB05ABAC-3C61-4F56-9F3C-350EC85D0409}" destId="{E47117BE-F56F-4BBF-9479-7580AB426238}" srcOrd="0" destOrd="0" presId="urn:microsoft.com/office/officeart/2008/layout/HorizontalMultiLevelHierarchy"/>
    <dgm:cxn modelId="{7DC00BBD-B8B3-49E1-B8EB-2E9AFBAEDB74}" type="presOf" srcId="{7551CD56-536E-4895-9CF2-2756481726B4}" destId="{9535E006-A4DB-4995-B451-5BF3B1F50036}" srcOrd="0" destOrd="0" presId="urn:microsoft.com/office/officeart/2008/layout/HorizontalMultiLevelHierarchy"/>
    <dgm:cxn modelId="{0B00A80C-2393-43E5-ACF6-BB1B9F0A79CC}" srcId="{AE611A79-3BA9-4CEC-A475-3CA73356331B}" destId="{9740DD15-ABDD-4F9B-A3E9-55ACB770DFCD}" srcOrd="3" destOrd="0" parTransId="{C27A2B4A-B09C-40F8-B589-878DB71AA82B}" sibTransId="{B2092AAE-B5CB-460D-93EE-B971FAD3D815}"/>
    <dgm:cxn modelId="{76A05CBA-90F0-4597-BF7C-1F450C63DE34}" srcId="{60A0BD62-C5A7-4A4B-BA44-1634BF2B1471}" destId="{6652A56B-22E7-49C6-AB08-5091D4658DB8}" srcOrd="4" destOrd="0" parTransId="{9E0D6EC6-F975-46EE-BC83-C057CDEF4C1A}" sibTransId="{89C96C2B-BAA2-4D39-AEFE-5CA86620B447}"/>
    <dgm:cxn modelId="{F7D777AB-EB95-4A7B-94CF-5BB481A02B1C}" type="presOf" srcId="{1B3AC5B5-287B-471E-9FC0-471EE76171CA}" destId="{E1721A4D-A672-407D-89E5-F49909F80D84}" srcOrd="1" destOrd="0" presId="urn:microsoft.com/office/officeart/2008/layout/HorizontalMultiLevelHierarchy"/>
    <dgm:cxn modelId="{27DE26EB-E473-4284-92C3-3AD4572DB60D}" type="presOf" srcId="{8DC962E9-60C0-480B-B759-B950657BFF71}" destId="{615C08A8-B19A-44EB-A167-77E4EC2E0A6B}" srcOrd="1" destOrd="0" presId="urn:microsoft.com/office/officeart/2008/layout/HorizontalMultiLevelHierarchy"/>
    <dgm:cxn modelId="{AD513CA8-5730-409C-A084-D153BC9EAA54}" type="presOf" srcId="{27D815D0-CC38-4BAF-858C-650CBD66E378}" destId="{4330ECE1-F0F4-40D0-85F6-178AB7D6C737}" srcOrd="0" destOrd="0" presId="urn:microsoft.com/office/officeart/2008/layout/HorizontalMultiLevelHierarchy"/>
    <dgm:cxn modelId="{0E864465-F2FA-4438-8816-388F086CEFE1}" srcId="{6DCBAF4E-C4FD-411E-890C-95C3351FC1DE}" destId="{1B1DDE9E-C6B9-4500-B12E-7FE808CCB800}" srcOrd="1" destOrd="0" parTransId="{8A7BD9B4-7B40-4E61-9BAE-AD6CD4345B75}" sibTransId="{96B01F57-BAD9-4125-B14C-8A5AF7F31B2C}"/>
    <dgm:cxn modelId="{63F1B919-5B4D-4D80-B5A5-5B0892FDE92C}" type="presOf" srcId="{495C3493-FE13-47B3-8143-124E25D2D592}" destId="{7D5696A7-6945-4E05-9BAC-366071A49389}" srcOrd="1" destOrd="0" presId="urn:microsoft.com/office/officeart/2008/layout/HorizontalMultiLevelHierarchy"/>
    <dgm:cxn modelId="{2F446A9A-6FDA-4BAD-89A6-2BADFA93A8B4}" srcId="{AE611A79-3BA9-4CEC-A475-3CA73356331B}" destId="{A849F6F9-3468-476A-BDEA-56B8431E1C43}" srcOrd="2" destOrd="0" parTransId="{DDB8CE4F-CE76-4A1C-BE59-A3BDD44246A5}" sibTransId="{5AEF5AD2-EE3F-4825-8ECB-928C6EEAD54B}"/>
    <dgm:cxn modelId="{DCA507CE-0FF4-444A-ADBB-BE29AB2AEAB9}" type="presOf" srcId="{0FB91FCC-FD52-41C2-B761-AE011C16C554}" destId="{C72102BD-F9F4-4E37-BCA2-456CEBC6015B}" srcOrd="0" destOrd="0" presId="urn:microsoft.com/office/officeart/2008/layout/HorizontalMultiLevelHierarchy"/>
    <dgm:cxn modelId="{5C534655-1966-48A0-B5DC-E3E994CDCBE4}" type="presOf" srcId="{A849F6F9-3468-476A-BDEA-56B8431E1C43}" destId="{37123308-FA36-48EB-9486-286B790F7A6D}" srcOrd="0" destOrd="0" presId="urn:microsoft.com/office/officeart/2008/layout/HorizontalMultiLevelHierarchy"/>
    <dgm:cxn modelId="{9EB8FD67-411F-4B99-851C-2E4BE25AF55E}" srcId="{B104313A-EE61-43A5-9B82-CBA1CFC9F548}" destId="{7551CD56-536E-4895-9CF2-2756481726B4}" srcOrd="1" destOrd="0" parTransId="{0F67A298-D1B4-4605-B896-AC4D5848A800}" sibTransId="{D2925E6E-861C-4D6F-8C7F-B5F379699556}"/>
    <dgm:cxn modelId="{0C85CC85-8009-4F6A-93A7-E3ADFF7EA758}" type="presOf" srcId="{495C3493-FE13-47B3-8143-124E25D2D592}" destId="{8AFCFB1F-819D-45A6-A69C-C156C19F20A1}" srcOrd="0" destOrd="0" presId="urn:microsoft.com/office/officeart/2008/layout/HorizontalMultiLevelHierarchy"/>
    <dgm:cxn modelId="{3661BDE3-DFB1-48E1-BA30-889DBE69DA1B}" srcId="{20401A3F-37A4-4290-8E80-8086A65D45D8}" destId="{E01421DF-0AFF-4E8C-BF1D-1D1C6354AF62}" srcOrd="2" destOrd="0" parTransId="{6438E92B-387C-48B2-A9F0-525C7CA41205}" sibTransId="{000DFDD9-0B66-4D40-8CCC-D831A2306E38}"/>
    <dgm:cxn modelId="{9E8FEB1D-2B9B-4892-A865-63E2AE78E131}" srcId="{0C56B96F-A3A9-46EA-9BFA-02ECD86E9605}" destId="{EA339F95-17A1-439F-8293-9200A9062E41}" srcOrd="0" destOrd="0" parTransId="{CF2E5B46-08F7-4F6D-8E4C-880A989C1FB2}" sibTransId="{4ECF9190-2C94-42ED-8CA3-AF14EDF57406}"/>
    <dgm:cxn modelId="{AD16A9BD-576D-4978-B732-7E570B197111}" type="presOf" srcId="{76CBEA25-ACE7-4B7B-B4DC-78C2798FFEFD}" destId="{27BC5659-DFE0-4B41-A93D-3D62832ED832}" srcOrd="0" destOrd="0" presId="urn:microsoft.com/office/officeart/2008/layout/HorizontalMultiLevelHierarchy"/>
    <dgm:cxn modelId="{1FDBE3EF-6999-4E24-B98A-C60BBAF0A672}" srcId="{6652A56B-22E7-49C6-AB08-5091D4658DB8}" destId="{C016FD38-EBD2-4AD6-BA60-E3CF73572E84}" srcOrd="0" destOrd="0" parTransId="{BC7FFCC0-0655-44DD-B0CC-C2A3706205F0}" sibTransId="{481D7093-3F5C-4259-8D87-C5A8962CE1D3}"/>
    <dgm:cxn modelId="{AE1FE52B-E5DA-4B7C-98FF-FE38657F8FC4}" srcId="{20401A3F-37A4-4290-8E80-8086A65D45D8}" destId="{0DD37289-2A38-4215-B70F-DC76AED8BC28}" srcOrd="0" destOrd="0" parTransId="{495C3493-FE13-47B3-8143-124E25D2D592}" sibTransId="{62E9FC6F-129F-419F-9FC5-1DCBFF091083}"/>
    <dgm:cxn modelId="{3AAD6AF8-2839-412F-9945-C47FE3D986E9}" type="presOf" srcId="{AE611A79-3BA9-4CEC-A475-3CA73356331B}" destId="{77557131-6E8D-42B7-BEE3-50D2FCC61EDB}" srcOrd="0" destOrd="0" presId="urn:microsoft.com/office/officeart/2008/layout/HorizontalMultiLevelHierarchy"/>
    <dgm:cxn modelId="{FF5D7329-A217-49DF-BB81-58A1A6C3EAEF}" type="presOf" srcId="{8A7BD9B4-7B40-4E61-9BAE-AD6CD4345B75}" destId="{4BA59F0C-37D8-4678-A656-9ADC349A1059}" srcOrd="0" destOrd="0" presId="urn:microsoft.com/office/officeart/2008/layout/HorizontalMultiLevelHierarchy"/>
    <dgm:cxn modelId="{4F0D54F2-E2F1-4D80-8CDD-4DF97A1EEE5E}" type="presOf" srcId="{1CF24E2F-AD82-4120-AA93-5B14B6DBD7D1}" destId="{43E45302-320B-42B9-8045-AE9D80CEE23C}" srcOrd="1" destOrd="0" presId="urn:microsoft.com/office/officeart/2008/layout/HorizontalMultiLevelHierarchy"/>
    <dgm:cxn modelId="{4A4364F0-C0F7-4709-8E00-885848B3C648}" type="presOf" srcId="{9E0D6EC6-F975-46EE-BC83-C057CDEF4C1A}" destId="{2CDAB756-6345-4FA5-B1CF-D85FCA23FA56}" srcOrd="1" destOrd="0" presId="urn:microsoft.com/office/officeart/2008/layout/HorizontalMultiLevelHierarchy"/>
    <dgm:cxn modelId="{940522B0-64AD-45C7-92D5-2B75A8EC0272}" type="presOf" srcId="{6DCBAF4E-C4FD-411E-890C-95C3351FC1DE}" destId="{0737CD36-67D1-4E58-AE34-CE324200677A}" srcOrd="0" destOrd="0" presId="urn:microsoft.com/office/officeart/2008/layout/HorizontalMultiLevelHierarchy"/>
    <dgm:cxn modelId="{55FEF9A7-8744-4915-B5B6-E32C482E9C98}" type="presOf" srcId="{6438E92B-387C-48B2-A9F0-525C7CA41205}" destId="{91EC878E-FD2D-4F76-B991-1628F8683914}" srcOrd="0" destOrd="0" presId="urn:microsoft.com/office/officeart/2008/layout/HorizontalMultiLevelHierarchy"/>
    <dgm:cxn modelId="{F579B3F7-E42A-4526-960D-A2D118EAAAC6}" srcId="{3DA4DC4E-560F-4504-A02D-E1E49A7705B2}" destId="{60A0BD62-C5A7-4A4B-BA44-1634BF2B1471}" srcOrd="0" destOrd="0" parTransId="{6695990B-09EB-4756-B6DF-7145D5583304}" sibTransId="{A4087E27-8049-4F77-BD61-2EDA96E61272}"/>
    <dgm:cxn modelId="{E3B0DD31-18DC-4EA8-AEF4-91882E2324C7}" type="presOf" srcId="{821E8137-8BB5-4C03-B620-03402AE9D110}" destId="{DCDD157E-7E5E-4B02-98D2-EE67DCF78DC1}" srcOrd="1" destOrd="0" presId="urn:microsoft.com/office/officeart/2008/layout/HorizontalMultiLevelHierarchy"/>
    <dgm:cxn modelId="{F662BE17-E78D-4618-BCBF-AA8EB1247432}" type="presOf" srcId="{0F67A298-D1B4-4605-B896-AC4D5848A800}" destId="{676DE2BD-244E-4B43-AA75-7BE9F2725397}" srcOrd="1" destOrd="0" presId="urn:microsoft.com/office/officeart/2008/layout/HorizontalMultiLevelHierarchy"/>
    <dgm:cxn modelId="{5C875B8B-4407-4C3E-97AF-21197D9AB1CA}" type="presOf" srcId="{1B1DDE9E-C6B9-4500-B12E-7FE808CCB800}" destId="{9808C5B4-8D29-42C9-B737-06377246B326}" srcOrd="0" destOrd="0" presId="urn:microsoft.com/office/officeart/2008/layout/HorizontalMultiLevelHierarchy"/>
    <dgm:cxn modelId="{D3EB96F1-C107-4D43-9DA4-CA518F82A99C}" type="presOf" srcId="{20401A3F-37A4-4290-8E80-8086A65D45D8}" destId="{FC963944-BDBE-4FB2-8E68-7A6280819393}" srcOrd="0" destOrd="0" presId="urn:microsoft.com/office/officeart/2008/layout/HorizontalMultiLevelHierarchy"/>
    <dgm:cxn modelId="{C8C1029C-F0F0-461C-9883-CB2A99BE68A7}" type="presOf" srcId="{0DD37289-2A38-4215-B70F-DC76AED8BC28}" destId="{B396D851-63C3-4A43-9B17-F5BCA05D7D15}" srcOrd="0" destOrd="0" presId="urn:microsoft.com/office/officeart/2008/layout/HorizontalMultiLevelHierarchy"/>
    <dgm:cxn modelId="{3A1B5F50-FD85-40E1-A704-2A3100BE1354}" srcId="{20401A3F-37A4-4290-8E80-8086A65D45D8}" destId="{3933F7FB-F7F9-496A-BE3A-2CC54D3AB30F}" srcOrd="1" destOrd="0" parTransId="{821E8137-8BB5-4C03-B620-03402AE9D110}" sibTransId="{DEDDC232-EFBB-4038-BD13-FB29A82054E4}"/>
    <dgm:cxn modelId="{5A1666E0-7323-4D57-B08E-3D8C37E0ED43}" srcId="{60A0BD62-C5A7-4A4B-BA44-1634BF2B1471}" destId="{20401A3F-37A4-4290-8E80-8086A65D45D8}" srcOrd="5" destOrd="0" parTransId="{8F4BE84B-D3BC-4822-92D4-D4EFC9F18A97}" sibTransId="{227CCA9A-69B4-4301-A05A-DAEAF4A35645}"/>
    <dgm:cxn modelId="{A948668C-FF96-4F24-B104-94A2F83123B2}" type="presOf" srcId="{0C56B96F-A3A9-46EA-9BFA-02ECD86E9605}" destId="{C1D6244C-777F-4EFE-8865-3A5F43948CCC}" srcOrd="0" destOrd="0" presId="urn:microsoft.com/office/officeart/2008/layout/HorizontalMultiLevelHierarchy"/>
    <dgm:cxn modelId="{DE0319CF-C307-4C11-AF0A-A6E322ADEA78}" srcId="{60A0BD62-C5A7-4A4B-BA44-1634BF2B1471}" destId="{6DCBAF4E-C4FD-411E-890C-95C3351FC1DE}" srcOrd="3" destOrd="0" parTransId="{1CF24E2F-AD82-4120-AA93-5B14B6DBD7D1}" sibTransId="{623E6A04-1B62-4190-BB66-985786569856}"/>
    <dgm:cxn modelId="{A334CBFB-63FE-4490-B0C8-11DFDA093E03}" type="presOf" srcId="{8C3778B9-DB10-4146-868C-A6DECC0D5443}" destId="{E07AEC51-6506-419B-9349-80EF1D901FA8}" srcOrd="1" destOrd="0" presId="urn:microsoft.com/office/officeart/2008/layout/HorizontalMultiLevelHierarchy"/>
    <dgm:cxn modelId="{9860FF55-2A72-4D04-95B3-DE0D6887DDFA}" type="presOf" srcId="{DDB8CE4F-CE76-4A1C-BE59-A3BDD44246A5}" destId="{8D751606-52A4-41A9-9A8D-5170040F3945}" srcOrd="1" destOrd="0" presId="urn:microsoft.com/office/officeart/2008/layout/HorizontalMultiLevelHierarchy"/>
    <dgm:cxn modelId="{423F8682-ADC0-4C18-A4ED-019244C16457}" type="presOf" srcId="{BC7FFCC0-0655-44DD-B0CC-C2A3706205F0}" destId="{15EF40C6-3632-4615-9CC9-5B5BF562CDCE}" srcOrd="0" destOrd="0" presId="urn:microsoft.com/office/officeart/2008/layout/HorizontalMultiLevelHierarchy"/>
    <dgm:cxn modelId="{FB5A8DA0-27DF-44E5-9C04-DB01F1E02418}" type="presOf" srcId="{BC7FFCC0-0655-44DD-B0CC-C2A3706205F0}" destId="{9A3E56B3-72DB-4354-ADE1-51117ED54078}" srcOrd="1" destOrd="0" presId="urn:microsoft.com/office/officeart/2008/layout/HorizontalMultiLevelHierarchy"/>
    <dgm:cxn modelId="{3DA11DAE-AB37-42B8-B120-0CECCF83EA0D}" type="presOf" srcId="{1CF24E2F-AD82-4120-AA93-5B14B6DBD7D1}" destId="{C0549958-C0D7-4734-B285-167449E3EF2B}" srcOrd="0" destOrd="0" presId="urn:microsoft.com/office/officeart/2008/layout/HorizontalMultiLevelHierarchy"/>
    <dgm:cxn modelId="{082F806C-E4F9-4991-8B3D-8DD34B6A4688}" type="presOf" srcId="{8F4BE84B-D3BC-4822-92D4-D4EFC9F18A97}" destId="{0533920B-F57C-4F71-BA9B-C12DDAB8A66D}" srcOrd="0" destOrd="0" presId="urn:microsoft.com/office/officeart/2008/layout/HorizontalMultiLevelHierarchy"/>
    <dgm:cxn modelId="{25FFAD63-BA6B-456F-8041-AF28C2AF0AF0}" type="presOf" srcId="{5A71D694-11CA-4F30-BA1F-A77AB3EBF01D}" destId="{782FCDAE-0185-4587-8F65-7CD2DAB74BA1}" srcOrd="1" destOrd="0" presId="urn:microsoft.com/office/officeart/2008/layout/HorizontalMultiLevelHierarchy"/>
    <dgm:cxn modelId="{9E44FFCA-C93A-4E49-9B87-11EBE6DCBD2D}" type="presOf" srcId="{86390FF6-7D87-43A4-92DC-6B628F9F92B7}" destId="{DCA1806A-8FD8-47E4-9C78-444D8A18CFCB}" srcOrd="1" destOrd="0" presId="urn:microsoft.com/office/officeart/2008/layout/HorizontalMultiLevelHierarchy"/>
    <dgm:cxn modelId="{0A05C277-2EF5-4532-A120-3111676321DD}" type="presOf" srcId="{6652A56B-22E7-49C6-AB08-5091D4658DB8}" destId="{B3645E29-B89A-47C4-8E7B-2A9F1A3C7666}" srcOrd="0" destOrd="0" presId="urn:microsoft.com/office/officeart/2008/layout/HorizontalMultiLevelHierarchy"/>
    <dgm:cxn modelId="{738FF8CC-4980-4944-AD95-5BE81D676569}" type="presOf" srcId="{5A71D694-11CA-4F30-BA1F-A77AB3EBF01D}" destId="{AA3FBFAB-F48E-4894-9A4E-445EC0BC22C6}" srcOrd="0" destOrd="0" presId="urn:microsoft.com/office/officeart/2008/layout/HorizontalMultiLevelHierarchy"/>
    <dgm:cxn modelId="{BF999D66-65CB-4C7C-B5C6-6F489284D4C6}" type="presOf" srcId="{B104313A-EE61-43A5-9B82-CBA1CFC9F548}" destId="{2CEF3744-5802-4C37-ACCC-63847C3841EA}" srcOrd="0" destOrd="0" presId="urn:microsoft.com/office/officeart/2008/layout/HorizontalMultiLevelHierarchy"/>
    <dgm:cxn modelId="{2C76BED3-3FF9-4DD9-8114-397CB2F84F8A}" type="presOf" srcId="{0FB91FCC-FD52-41C2-B761-AE011C16C554}" destId="{6CAD1BDC-6E2D-4FBC-B4C1-B878349B8E0C}" srcOrd="1" destOrd="0" presId="urn:microsoft.com/office/officeart/2008/layout/HorizontalMultiLevelHierarchy"/>
    <dgm:cxn modelId="{D9D09E73-B56C-4D48-954B-38CC7E73DDFA}" type="presOf" srcId="{0F67A298-D1B4-4605-B896-AC4D5848A800}" destId="{68463B4A-7D44-451E-A122-C1FA51A9DA16}" srcOrd="0" destOrd="0" presId="urn:microsoft.com/office/officeart/2008/layout/HorizontalMultiLevelHierarchy"/>
    <dgm:cxn modelId="{D2EB6B39-2B6B-41C5-B573-65B52AF2D2DE}" type="presOf" srcId="{60A0BD62-C5A7-4A4B-BA44-1634BF2B1471}" destId="{3B140270-206A-4593-B207-078BEB5D0B10}" srcOrd="0" destOrd="0" presId="urn:microsoft.com/office/officeart/2008/layout/HorizontalMultiLevelHierarchy"/>
    <dgm:cxn modelId="{5F681EBF-FE57-4DC8-A6DD-A7263EE7280D}" srcId="{B104313A-EE61-43A5-9B82-CBA1CFC9F548}" destId="{76CBEA25-ACE7-4B7B-B4DC-78C2798FFEFD}" srcOrd="0" destOrd="0" parTransId="{86390FF6-7D87-43A4-92DC-6B628F9F92B7}" sibTransId="{02DE94DB-A948-4700-97F7-80F60C270037}"/>
    <dgm:cxn modelId="{BC3CDB18-1CEF-4480-9736-D216A38FE30D}" type="presOf" srcId="{286C09E8-3D7B-46C7-9E8C-69DAB33FDCA1}" destId="{AB478AB7-B0F5-44D8-9ACA-DBA57909D016}" srcOrd="0" destOrd="0" presId="urn:microsoft.com/office/officeart/2008/layout/HorizontalMultiLevelHierarchy"/>
    <dgm:cxn modelId="{EB45198B-E6C1-4527-93B9-81AC5375B447}" srcId="{60A0BD62-C5A7-4A4B-BA44-1634BF2B1471}" destId="{B104313A-EE61-43A5-9B82-CBA1CFC9F548}" srcOrd="2" destOrd="0" parTransId="{286C09E8-3D7B-46C7-9E8C-69DAB33FDCA1}" sibTransId="{13E3128A-6AFE-4C86-827B-F4A785270612}"/>
    <dgm:cxn modelId="{C08076AE-AA73-4058-9C2B-9CC0346C7FD4}" srcId="{6DCBAF4E-C4FD-411E-890C-95C3351FC1DE}" destId="{17DBC74D-5B20-4694-A67B-C2C03A26B186}" srcOrd="0" destOrd="0" parTransId="{8DC962E9-60C0-480B-B759-B950657BFF71}" sibTransId="{B4FEF582-3A5F-4BA0-8EDD-6F089FD1EB38}"/>
    <dgm:cxn modelId="{C6333872-4F6C-4972-8191-29DA49D931A2}" type="presOf" srcId="{17DBC74D-5B20-4694-A67B-C2C03A26B186}" destId="{7B0C012A-5D93-4F0D-8468-6950324EAA9C}" srcOrd="0" destOrd="0" presId="urn:microsoft.com/office/officeart/2008/layout/HorizontalMultiLevelHierarchy"/>
    <dgm:cxn modelId="{F6F29CE1-EACB-4562-9258-9BEDDAEAC7F2}" type="presOf" srcId="{BF122EAC-738E-4A7D-9C1D-A32CF9E3BD36}" destId="{AA0F5732-0A98-4CA9-8367-6F8676AC6428}" srcOrd="0" destOrd="0" presId="urn:microsoft.com/office/officeart/2008/layout/HorizontalMultiLevelHierarchy"/>
    <dgm:cxn modelId="{AEF4BC5E-6704-4656-BE08-A2A6CB87FF9A}" type="presOf" srcId="{CF2E5B46-08F7-4F6D-8E4C-880A989C1FB2}" destId="{C8FAAA85-0A60-46E0-85D2-8DDC283433C4}" srcOrd="0" destOrd="0" presId="urn:microsoft.com/office/officeart/2008/layout/HorizontalMultiLevelHierarchy"/>
    <dgm:cxn modelId="{A09D6FB6-5949-4B5F-BA7B-F35B51FA6F8C}" type="presOf" srcId="{3933F7FB-F7F9-496A-BE3A-2CC54D3AB30F}" destId="{F27BAA2D-FA40-4227-8637-8EC9CC7B969F}" srcOrd="0" destOrd="0" presId="urn:microsoft.com/office/officeart/2008/layout/HorizontalMultiLevelHierarchy"/>
    <dgm:cxn modelId="{3B658E81-C543-42CE-923F-87663EFDF404}" type="presOf" srcId="{E01421DF-0AFF-4E8C-BF1D-1D1C6354AF62}" destId="{B3188401-A9D4-4EC0-8E39-E4188EDDF95A}" srcOrd="0" destOrd="0" presId="urn:microsoft.com/office/officeart/2008/layout/HorizontalMultiLevelHierarchy"/>
    <dgm:cxn modelId="{9A04768D-30D8-4A5A-A37E-4EC9E20FD241}" type="presParOf" srcId="{C52D7D3E-D84A-4D63-ACF6-9D8392E4EC04}" destId="{233EEFF0-C29A-4D43-B778-CD0796E9ABDF}" srcOrd="0" destOrd="0" presId="urn:microsoft.com/office/officeart/2008/layout/HorizontalMultiLevelHierarchy"/>
    <dgm:cxn modelId="{DC233BC0-544D-4666-AFC5-2BC4CC838D4D}" type="presParOf" srcId="{233EEFF0-C29A-4D43-B778-CD0796E9ABDF}" destId="{3B140270-206A-4593-B207-078BEB5D0B10}" srcOrd="0" destOrd="0" presId="urn:microsoft.com/office/officeart/2008/layout/HorizontalMultiLevelHierarchy"/>
    <dgm:cxn modelId="{846DDBC6-A366-4FC4-A414-D968491F36AB}" type="presParOf" srcId="{233EEFF0-C29A-4D43-B778-CD0796E9ABDF}" destId="{3A3749F9-4652-4B41-87B0-67A27AEBC569}" srcOrd="1" destOrd="0" presId="urn:microsoft.com/office/officeart/2008/layout/HorizontalMultiLevelHierarchy"/>
    <dgm:cxn modelId="{7D111541-CC6B-4129-A245-023FBDCE6EC0}" type="presParOf" srcId="{3A3749F9-4652-4B41-87B0-67A27AEBC569}" destId="{66B6F902-4DA7-4861-B515-65201D5A3653}" srcOrd="0" destOrd="0" presId="urn:microsoft.com/office/officeart/2008/layout/HorizontalMultiLevelHierarchy"/>
    <dgm:cxn modelId="{67B4297B-AC25-4EA2-B94B-9A5DFA2B6F83}" type="presParOf" srcId="{66B6F902-4DA7-4861-B515-65201D5A3653}" destId="{E1721A4D-A672-407D-89E5-F49909F80D84}" srcOrd="0" destOrd="0" presId="urn:microsoft.com/office/officeart/2008/layout/HorizontalMultiLevelHierarchy"/>
    <dgm:cxn modelId="{5986D5A9-0FD3-4402-8823-BD47962FE9A4}" type="presParOf" srcId="{3A3749F9-4652-4B41-87B0-67A27AEBC569}" destId="{F34EFD3A-6B42-4DB8-AD1D-9FBCF6A2D6AA}" srcOrd="1" destOrd="0" presId="urn:microsoft.com/office/officeart/2008/layout/HorizontalMultiLevelHierarchy"/>
    <dgm:cxn modelId="{AF8CE9EB-9A45-4F96-B564-7BEC4FA198F7}" type="presParOf" srcId="{F34EFD3A-6B42-4DB8-AD1D-9FBCF6A2D6AA}" destId="{77557131-6E8D-42B7-BEE3-50D2FCC61EDB}" srcOrd="0" destOrd="0" presId="urn:microsoft.com/office/officeart/2008/layout/HorizontalMultiLevelHierarchy"/>
    <dgm:cxn modelId="{000E16DB-C905-44A6-B03C-510E844F4F74}" type="presParOf" srcId="{F34EFD3A-6B42-4DB8-AD1D-9FBCF6A2D6AA}" destId="{02F80A68-B2E6-455E-8D4F-0BCE8D3D4B39}" srcOrd="1" destOrd="0" presId="urn:microsoft.com/office/officeart/2008/layout/HorizontalMultiLevelHierarchy"/>
    <dgm:cxn modelId="{621C6D5E-B74A-4017-B7E7-827CC909DA2D}" type="presParOf" srcId="{02F80A68-B2E6-455E-8D4F-0BCE8D3D4B39}" destId="{C72102BD-F9F4-4E37-BCA2-456CEBC6015B}" srcOrd="0" destOrd="0" presId="urn:microsoft.com/office/officeart/2008/layout/HorizontalMultiLevelHierarchy"/>
    <dgm:cxn modelId="{4F1D2480-9170-4386-8E5C-5CE5E4ABD304}" type="presParOf" srcId="{C72102BD-F9F4-4E37-BCA2-456CEBC6015B}" destId="{6CAD1BDC-6E2D-4FBC-B4C1-B878349B8E0C}" srcOrd="0" destOrd="0" presId="urn:microsoft.com/office/officeart/2008/layout/HorizontalMultiLevelHierarchy"/>
    <dgm:cxn modelId="{735841B1-7F23-47F7-B97F-8E20E3A079D5}" type="presParOf" srcId="{02F80A68-B2E6-455E-8D4F-0BCE8D3D4B39}" destId="{4C422975-F42C-447A-80EF-EC84053E64C6}" srcOrd="1" destOrd="0" presId="urn:microsoft.com/office/officeart/2008/layout/HorizontalMultiLevelHierarchy"/>
    <dgm:cxn modelId="{948EC346-35CC-49EA-9074-B77D876B418A}" type="presParOf" srcId="{4C422975-F42C-447A-80EF-EC84053E64C6}" destId="{E47117BE-F56F-4BBF-9479-7580AB426238}" srcOrd="0" destOrd="0" presId="urn:microsoft.com/office/officeart/2008/layout/HorizontalMultiLevelHierarchy"/>
    <dgm:cxn modelId="{82B0D0C7-6AA4-4BBF-A450-8EE0CB8656A1}" type="presParOf" srcId="{4C422975-F42C-447A-80EF-EC84053E64C6}" destId="{1E2DACFF-D015-4595-A53E-E610D4CB296C}" srcOrd="1" destOrd="0" presId="urn:microsoft.com/office/officeart/2008/layout/HorizontalMultiLevelHierarchy"/>
    <dgm:cxn modelId="{83625027-C7C8-48B4-8780-DB622BEEF190}" type="presParOf" srcId="{02F80A68-B2E6-455E-8D4F-0BCE8D3D4B39}" destId="{34A29469-37C4-40DD-AF89-18CA320E9649}" srcOrd="2" destOrd="0" presId="urn:microsoft.com/office/officeart/2008/layout/HorizontalMultiLevelHierarchy"/>
    <dgm:cxn modelId="{8A42F0FA-D59D-4EF9-8B63-578512AA2625}" type="presParOf" srcId="{34A29469-37C4-40DD-AF89-18CA320E9649}" destId="{545AF0FD-049E-44B5-99A6-F8825C22CEF0}" srcOrd="0" destOrd="0" presId="urn:microsoft.com/office/officeart/2008/layout/HorizontalMultiLevelHierarchy"/>
    <dgm:cxn modelId="{01B4C3BF-0DD9-4311-AE21-F5005F5A5ABF}" type="presParOf" srcId="{02F80A68-B2E6-455E-8D4F-0BCE8D3D4B39}" destId="{B06AB744-BB68-47C2-998C-898A5A18C200}" srcOrd="3" destOrd="0" presId="urn:microsoft.com/office/officeart/2008/layout/HorizontalMultiLevelHierarchy"/>
    <dgm:cxn modelId="{E91DB443-520C-49DE-8808-E1F5B292AFBB}" type="presParOf" srcId="{B06AB744-BB68-47C2-998C-898A5A18C200}" destId="{4330ECE1-F0F4-40D0-85F6-178AB7D6C737}" srcOrd="0" destOrd="0" presId="urn:microsoft.com/office/officeart/2008/layout/HorizontalMultiLevelHierarchy"/>
    <dgm:cxn modelId="{93955566-45FF-4417-88D6-4C7A465CD91C}" type="presParOf" srcId="{B06AB744-BB68-47C2-998C-898A5A18C200}" destId="{4D661D76-8E9D-4144-BF22-C4835DA8972B}" srcOrd="1" destOrd="0" presId="urn:microsoft.com/office/officeart/2008/layout/HorizontalMultiLevelHierarchy"/>
    <dgm:cxn modelId="{B3B1120A-2117-4EAF-B3EF-1F0E08E90759}" type="presParOf" srcId="{02F80A68-B2E6-455E-8D4F-0BCE8D3D4B39}" destId="{4B7D1E48-817F-465B-AC4D-B0B148A87638}" srcOrd="4" destOrd="0" presId="urn:microsoft.com/office/officeart/2008/layout/HorizontalMultiLevelHierarchy"/>
    <dgm:cxn modelId="{D5A66BC8-AACB-423E-A6A7-B45BF8489EC9}" type="presParOf" srcId="{4B7D1E48-817F-465B-AC4D-B0B148A87638}" destId="{8D751606-52A4-41A9-9A8D-5170040F3945}" srcOrd="0" destOrd="0" presId="urn:microsoft.com/office/officeart/2008/layout/HorizontalMultiLevelHierarchy"/>
    <dgm:cxn modelId="{E76DA33D-11BA-41C2-BD8A-C3BCEBEDCB69}" type="presParOf" srcId="{02F80A68-B2E6-455E-8D4F-0BCE8D3D4B39}" destId="{F5F268B2-1B57-47C8-8B6F-0BF87F244E96}" srcOrd="5" destOrd="0" presId="urn:microsoft.com/office/officeart/2008/layout/HorizontalMultiLevelHierarchy"/>
    <dgm:cxn modelId="{575F9E6F-5642-42C5-B2BF-077157360C77}" type="presParOf" srcId="{F5F268B2-1B57-47C8-8B6F-0BF87F244E96}" destId="{37123308-FA36-48EB-9486-286B790F7A6D}" srcOrd="0" destOrd="0" presId="urn:microsoft.com/office/officeart/2008/layout/HorizontalMultiLevelHierarchy"/>
    <dgm:cxn modelId="{9C277671-310D-4B2A-BCAE-D53704E77C25}" type="presParOf" srcId="{F5F268B2-1B57-47C8-8B6F-0BF87F244E96}" destId="{2FEE768C-AF01-4E7F-A405-DBD6EDA97A8B}" srcOrd="1" destOrd="0" presId="urn:microsoft.com/office/officeart/2008/layout/HorizontalMultiLevelHierarchy"/>
    <dgm:cxn modelId="{802F5BC7-7C45-435C-A196-4B5B9868968A}" type="presParOf" srcId="{02F80A68-B2E6-455E-8D4F-0BCE8D3D4B39}" destId="{65FEC7F3-6514-492E-BF02-452F3E476F66}" srcOrd="6" destOrd="0" presId="urn:microsoft.com/office/officeart/2008/layout/HorizontalMultiLevelHierarchy"/>
    <dgm:cxn modelId="{8AE1050D-F5CF-478E-ABDF-B6E0F7785509}" type="presParOf" srcId="{65FEC7F3-6514-492E-BF02-452F3E476F66}" destId="{80C30053-A16B-41BF-B8F1-130F91309B26}" srcOrd="0" destOrd="0" presId="urn:microsoft.com/office/officeart/2008/layout/HorizontalMultiLevelHierarchy"/>
    <dgm:cxn modelId="{F8A6A484-2D8A-4994-AC04-D91C0543460C}" type="presParOf" srcId="{02F80A68-B2E6-455E-8D4F-0BCE8D3D4B39}" destId="{87253914-53C9-4723-B08D-64CFDEAF89DA}" srcOrd="7" destOrd="0" presId="urn:microsoft.com/office/officeart/2008/layout/HorizontalMultiLevelHierarchy"/>
    <dgm:cxn modelId="{74B6AE9F-EC3E-4250-8DCA-C2164F55C113}" type="presParOf" srcId="{87253914-53C9-4723-B08D-64CFDEAF89DA}" destId="{70792E3E-985B-4CF6-8910-B996840B7BB3}" srcOrd="0" destOrd="0" presId="urn:microsoft.com/office/officeart/2008/layout/HorizontalMultiLevelHierarchy"/>
    <dgm:cxn modelId="{2645E665-6640-4BE2-945E-E3ABE0E6A16E}" type="presParOf" srcId="{87253914-53C9-4723-B08D-64CFDEAF89DA}" destId="{8483A883-6205-43DD-95E2-B2DABA276718}" srcOrd="1" destOrd="0" presId="urn:microsoft.com/office/officeart/2008/layout/HorizontalMultiLevelHierarchy"/>
    <dgm:cxn modelId="{34680C43-1033-4FB6-AE92-AF3359FB2402}" type="presParOf" srcId="{02F80A68-B2E6-455E-8D4F-0BCE8D3D4B39}" destId="{FA7DB93D-617F-4631-875E-E72E33E072F2}" srcOrd="8" destOrd="0" presId="urn:microsoft.com/office/officeart/2008/layout/HorizontalMultiLevelHierarchy"/>
    <dgm:cxn modelId="{B19B42B1-5B03-4BB4-BFF7-C3CCB39A7DF2}" type="presParOf" srcId="{FA7DB93D-617F-4631-875E-E72E33E072F2}" destId="{E07AEC51-6506-419B-9349-80EF1D901FA8}" srcOrd="0" destOrd="0" presId="urn:microsoft.com/office/officeart/2008/layout/HorizontalMultiLevelHierarchy"/>
    <dgm:cxn modelId="{78473529-D92F-4554-BD25-C58E2ADD56BF}" type="presParOf" srcId="{02F80A68-B2E6-455E-8D4F-0BCE8D3D4B39}" destId="{E31BE4C6-90A7-483A-B92A-46E67DCEC9DD}" srcOrd="9" destOrd="0" presId="urn:microsoft.com/office/officeart/2008/layout/HorizontalMultiLevelHierarchy"/>
    <dgm:cxn modelId="{A07EAEFF-A8A8-4A68-9AD9-1986520AFA13}" type="presParOf" srcId="{E31BE4C6-90A7-483A-B92A-46E67DCEC9DD}" destId="{AA0F5732-0A98-4CA9-8367-6F8676AC6428}" srcOrd="0" destOrd="0" presId="urn:microsoft.com/office/officeart/2008/layout/HorizontalMultiLevelHierarchy"/>
    <dgm:cxn modelId="{5C53E9D6-5DC7-4504-B802-2501CF904BFA}" type="presParOf" srcId="{E31BE4C6-90A7-483A-B92A-46E67DCEC9DD}" destId="{C20AD1B8-FC93-4E94-95E9-E5182094DD43}" srcOrd="1" destOrd="0" presId="urn:microsoft.com/office/officeart/2008/layout/HorizontalMultiLevelHierarchy"/>
    <dgm:cxn modelId="{6F378B74-3219-45DA-A408-C0A57F0BC926}" type="presParOf" srcId="{3A3749F9-4652-4B41-87B0-67A27AEBC569}" destId="{AA3FBFAB-F48E-4894-9A4E-445EC0BC22C6}" srcOrd="2" destOrd="0" presId="urn:microsoft.com/office/officeart/2008/layout/HorizontalMultiLevelHierarchy"/>
    <dgm:cxn modelId="{862C6D9B-69D8-4EFC-AF02-66182BE408B6}" type="presParOf" srcId="{AA3FBFAB-F48E-4894-9A4E-445EC0BC22C6}" destId="{782FCDAE-0185-4587-8F65-7CD2DAB74BA1}" srcOrd="0" destOrd="0" presId="urn:microsoft.com/office/officeart/2008/layout/HorizontalMultiLevelHierarchy"/>
    <dgm:cxn modelId="{93AB3088-364C-49E4-92AF-6C9FB17924C0}" type="presParOf" srcId="{3A3749F9-4652-4B41-87B0-67A27AEBC569}" destId="{22491BCF-EFA1-49F5-9E20-C60E19E55385}" srcOrd="3" destOrd="0" presId="urn:microsoft.com/office/officeart/2008/layout/HorizontalMultiLevelHierarchy"/>
    <dgm:cxn modelId="{6BE03CA2-D9EF-45B5-B4AB-DDBC0894D1DE}" type="presParOf" srcId="{22491BCF-EFA1-49F5-9E20-C60E19E55385}" destId="{C1D6244C-777F-4EFE-8865-3A5F43948CCC}" srcOrd="0" destOrd="0" presId="urn:microsoft.com/office/officeart/2008/layout/HorizontalMultiLevelHierarchy"/>
    <dgm:cxn modelId="{B254FD13-4C7C-42C2-90EA-B3D14F0DA6EF}" type="presParOf" srcId="{22491BCF-EFA1-49F5-9E20-C60E19E55385}" destId="{4A1A976E-E9C8-4C42-A71D-0CBAC27A8881}" srcOrd="1" destOrd="0" presId="urn:microsoft.com/office/officeart/2008/layout/HorizontalMultiLevelHierarchy"/>
    <dgm:cxn modelId="{68C4F7A4-D102-4838-A1C5-401EB4C03197}" type="presParOf" srcId="{4A1A976E-E9C8-4C42-A71D-0CBAC27A8881}" destId="{C8FAAA85-0A60-46E0-85D2-8DDC283433C4}" srcOrd="0" destOrd="0" presId="urn:microsoft.com/office/officeart/2008/layout/HorizontalMultiLevelHierarchy"/>
    <dgm:cxn modelId="{0B993B10-78FF-4568-BD70-3D62F1BAED9B}" type="presParOf" srcId="{C8FAAA85-0A60-46E0-85D2-8DDC283433C4}" destId="{D415A7EB-C1F5-4EC4-90B6-42DD9F34DB59}" srcOrd="0" destOrd="0" presId="urn:microsoft.com/office/officeart/2008/layout/HorizontalMultiLevelHierarchy"/>
    <dgm:cxn modelId="{5449E33D-CAB8-4254-B52C-0DC3F55A4E42}" type="presParOf" srcId="{4A1A976E-E9C8-4C42-A71D-0CBAC27A8881}" destId="{E7EB78BE-8E79-4EC2-8732-B622ACCAAC95}" srcOrd="1" destOrd="0" presId="urn:microsoft.com/office/officeart/2008/layout/HorizontalMultiLevelHierarchy"/>
    <dgm:cxn modelId="{BB97A0E3-59B9-4911-9E87-880592390E26}" type="presParOf" srcId="{E7EB78BE-8E79-4EC2-8732-B622ACCAAC95}" destId="{102B32B8-ABBD-4AF3-A1A7-16354055B104}" srcOrd="0" destOrd="0" presId="urn:microsoft.com/office/officeart/2008/layout/HorizontalMultiLevelHierarchy"/>
    <dgm:cxn modelId="{E64149DD-86F9-4897-88B4-22363570BFA1}" type="presParOf" srcId="{E7EB78BE-8E79-4EC2-8732-B622ACCAAC95}" destId="{D7A09C71-FC2A-48F6-9CE4-3B7181C4A8FE}" srcOrd="1" destOrd="0" presId="urn:microsoft.com/office/officeart/2008/layout/HorizontalMultiLevelHierarchy"/>
    <dgm:cxn modelId="{A52E2CED-77B2-4EA3-B63F-5175BAA7AE2D}" type="presParOf" srcId="{3A3749F9-4652-4B41-87B0-67A27AEBC569}" destId="{AB478AB7-B0F5-44D8-9ACA-DBA57909D016}" srcOrd="4" destOrd="0" presId="urn:microsoft.com/office/officeart/2008/layout/HorizontalMultiLevelHierarchy"/>
    <dgm:cxn modelId="{9D9F107F-5671-4CF1-B060-12BE9A2E3433}" type="presParOf" srcId="{AB478AB7-B0F5-44D8-9ACA-DBA57909D016}" destId="{229609CD-1280-4C89-8833-25152B7D0727}" srcOrd="0" destOrd="0" presId="urn:microsoft.com/office/officeart/2008/layout/HorizontalMultiLevelHierarchy"/>
    <dgm:cxn modelId="{1E4AA492-2593-450F-83F3-65DEA56D0E59}" type="presParOf" srcId="{3A3749F9-4652-4B41-87B0-67A27AEBC569}" destId="{B87AFF56-D878-4A3F-9DD6-350116C4A4BB}" srcOrd="5" destOrd="0" presId="urn:microsoft.com/office/officeart/2008/layout/HorizontalMultiLevelHierarchy"/>
    <dgm:cxn modelId="{9454331F-AB00-47AC-8D11-1573DFFEC956}" type="presParOf" srcId="{B87AFF56-D878-4A3F-9DD6-350116C4A4BB}" destId="{2CEF3744-5802-4C37-ACCC-63847C3841EA}" srcOrd="0" destOrd="0" presId="urn:microsoft.com/office/officeart/2008/layout/HorizontalMultiLevelHierarchy"/>
    <dgm:cxn modelId="{B2D915A8-8750-4E33-81AB-0A4C5B7206BE}" type="presParOf" srcId="{B87AFF56-D878-4A3F-9DD6-350116C4A4BB}" destId="{ECCDCC35-1805-4485-9431-BEBCE8AF6313}" srcOrd="1" destOrd="0" presId="urn:microsoft.com/office/officeart/2008/layout/HorizontalMultiLevelHierarchy"/>
    <dgm:cxn modelId="{6D5F3C2C-AA10-41C2-A17C-4B9998154A9C}" type="presParOf" srcId="{ECCDCC35-1805-4485-9431-BEBCE8AF6313}" destId="{9BEE41B3-D129-4F89-BF22-5F015AE7E4E2}" srcOrd="0" destOrd="0" presId="urn:microsoft.com/office/officeart/2008/layout/HorizontalMultiLevelHierarchy"/>
    <dgm:cxn modelId="{BF1EBCA9-308E-4389-BD14-DAA541973576}" type="presParOf" srcId="{9BEE41B3-D129-4F89-BF22-5F015AE7E4E2}" destId="{DCA1806A-8FD8-47E4-9C78-444D8A18CFCB}" srcOrd="0" destOrd="0" presId="urn:microsoft.com/office/officeart/2008/layout/HorizontalMultiLevelHierarchy"/>
    <dgm:cxn modelId="{6D9ABCD4-30F7-47B2-B5E2-11F8F550B4E9}" type="presParOf" srcId="{ECCDCC35-1805-4485-9431-BEBCE8AF6313}" destId="{02E27E45-D5A2-479E-B705-7CF13CDD094D}" srcOrd="1" destOrd="0" presId="urn:microsoft.com/office/officeart/2008/layout/HorizontalMultiLevelHierarchy"/>
    <dgm:cxn modelId="{7044C8BE-3D7B-4C02-A825-56482F5553F1}" type="presParOf" srcId="{02E27E45-D5A2-479E-B705-7CF13CDD094D}" destId="{27BC5659-DFE0-4B41-A93D-3D62832ED832}" srcOrd="0" destOrd="0" presId="urn:microsoft.com/office/officeart/2008/layout/HorizontalMultiLevelHierarchy"/>
    <dgm:cxn modelId="{146E4AF6-4622-43E7-B52E-480A9D70AC4D}" type="presParOf" srcId="{02E27E45-D5A2-479E-B705-7CF13CDD094D}" destId="{144DAEEC-0B6B-4B6C-BF7B-E8E5E3B799CC}" srcOrd="1" destOrd="0" presId="urn:microsoft.com/office/officeart/2008/layout/HorizontalMultiLevelHierarchy"/>
    <dgm:cxn modelId="{31FD0396-F875-4D5C-AF36-4E0980134B9F}" type="presParOf" srcId="{ECCDCC35-1805-4485-9431-BEBCE8AF6313}" destId="{68463B4A-7D44-451E-A122-C1FA51A9DA16}" srcOrd="2" destOrd="0" presId="urn:microsoft.com/office/officeart/2008/layout/HorizontalMultiLevelHierarchy"/>
    <dgm:cxn modelId="{7CD36C1E-E765-4899-AF1D-7B70ADB32E6D}" type="presParOf" srcId="{68463B4A-7D44-451E-A122-C1FA51A9DA16}" destId="{676DE2BD-244E-4B43-AA75-7BE9F2725397}" srcOrd="0" destOrd="0" presId="urn:microsoft.com/office/officeart/2008/layout/HorizontalMultiLevelHierarchy"/>
    <dgm:cxn modelId="{99D58101-D4BA-45E3-8971-65117487D9DB}" type="presParOf" srcId="{ECCDCC35-1805-4485-9431-BEBCE8AF6313}" destId="{C671614D-769F-4A99-8ECE-E8BBB7201CED}" srcOrd="3" destOrd="0" presId="urn:microsoft.com/office/officeart/2008/layout/HorizontalMultiLevelHierarchy"/>
    <dgm:cxn modelId="{920EA2E5-15B4-4F92-BCB3-106F665C1F64}" type="presParOf" srcId="{C671614D-769F-4A99-8ECE-E8BBB7201CED}" destId="{9535E006-A4DB-4995-B451-5BF3B1F50036}" srcOrd="0" destOrd="0" presId="urn:microsoft.com/office/officeart/2008/layout/HorizontalMultiLevelHierarchy"/>
    <dgm:cxn modelId="{D707FE53-B5B9-4D12-AEC2-BF674379C3D8}" type="presParOf" srcId="{C671614D-769F-4A99-8ECE-E8BBB7201CED}" destId="{CF68C548-DD77-40F0-AF5D-E3053B37A88F}" srcOrd="1" destOrd="0" presId="urn:microsoft.com/office/officeart/2008/layout/HorizontalMultiLevelHierarchy"/>
    <dgm:cxn modelId="{58222147-BCB0-4AA5-84C6-2303C42EC879}" type="presParOf" srcId="{3A3749F9-4652-4B41-87B0-67A27AEBC569}" destId="{C0549958-C0D7-4734-B285-167449E3EF2B}" srcOrd="6" destOrd="0" presId="urn:microsoft.com/office/officeart/2008/layout/HorizontalMultiLevelHierarchy"/>
    <dgm:cxn modelId="{D624EAA8-CDEE-494B-BD5A-FAECEC5EE5DF}" type="presParOf" srcId="{C0549958-C0D7-4734-B285-167449E3EF2B}" destId="{43E45302-320B-42B9-8045-AE9D80CEE23C}" srcOrd="0" destOrd="0" presId="urn:microsoft.com/office/officeart/2008/layout/HorizontalMultiLevelHierarchy"/>
    <dgm:cxn modelId="{AD4211D8-C254-4281-9E72-C856CD691B2A}" type="presParOf" srcId="{3A3749F9-4652-4B41-87B0-67A27AEBC569}" destId="{ACA7CA68-8A0A-41E6-A5B6-DD12D050D595}" srcOrd="7" destOrd="0" presId="urn:microsoft.com/office/officeart/2008/layout/HorizontalMultiLevelHierarchy"/>
    <dgm:cxn modelId="{7D42B17E-7555-4609-B9D1-6AC4E3B8DCA7}" type="presParOf" srcId="{ACA7CA68-8A0A-41E6-A5B6-DD12D050D595}" destId="{0737CD36-67D1-4E58-AE34-CE324200677A}" srcOrd="0" destOrd="0" presId="urn:microsoft.com/office/officeart/2008/layout/HorizontalMultiLevelHierarchy"/>
    <dgm:cxn modelId="{E6513D56-5D63-4FE3-9809-136B390BC85C}" type="presParOf" srcId="{ACA7CA68-8A0A-41E6-A5B6-DD12D050D595}" destId="{3976213C-F01E-48B6-A7DC-540618B5AD21}" srcOrd="1" destOrd="0" presId="urn:microsoft.com/office/officeart/2008/layout/HorizontalMultiLevelHierarchy"/>
    <dgm:cxn modelId="{85BFD8DB-F909-4F59-AC95-2AFF4BF63F2B}" type="presParOf" srcId="{3976213C-F01E-48B6-A7DC-540618B5AD21}" destId="{C261FBE6-88BF-4329-9526-914872454D2C}" srcOrd="0" destOrd="0" presId="urn:microsoft.com/office/officeart/2008/layout/HorizontalMultiLevelHierarchy"/>
    <dgm:cxn modelId="{15303E3A-D63A-49C8-B88A-94EAA24102FD}" type="presParOf" srcId="{C261FBE6-88BF-4329-9526-914872454D2C}" destId="{615C08A8-B19A-44EB-A167-77E4EC2E0A6B}" srcOrd="0" destOrd="0" presId="urn:microsoft.com/office/officeart/2008/layout/HorizontalMultiLevelHierarchy"/>
    <dgm:cxn modelId="{649AC847-A1BC-4404-ADE7-E5AEF0114324}" type="presParOf" srcId="{3976213C-F01E-48B6-A7DC-540618B5AD21}" destId="{12548206-331D-433A-BAF0-49BBBF276C4A}" srcOrd="1" destOrd="0" presId="urn:microsoft.com/office/officeart/2008/layout/HorizontalMultiLevelHierarchy"/>
    <dgm:cxn modelId="{2265A2C4-D8AC-4610-9D81-E24541A5C800}" type="presParOf" srcId="{12548206-331D-433A-BAF0-49BBBF276C4A}" destId="{7B0C012A-5D93-4F0D-8468-6950324EAA9C}" srcOrd="0" destOrd="0" presId="urn:microsoft.com/office/officeart/2008/layout/HorizontalMultiLevelHierarchy"/>
    <dgm:cxn modelId="{F701DF60-E41A-4133-B852-E59121593C19}" type="presParOf" srcId="{12548206-331D-433A-BAF0-49BBBF276C4A}" destId="{CE7118F1-7247-42D7-B720-0862319A05DB}" srcOrd="1" destOrd="0" presId="urn:microsoft.com/office/officeart/2008/layout/HorizontalMultiLevelHierarchy"/>
    <dgm:cxn modelId="{91C277D6-77E0-4A58-9B58-D64229C01B4A}" type="presParOf" srcId="{3976213C-F01E-48B6-A7DC-540618B5AD21}" destId="{4BA59F0C-37D8-4678-A656-9ADC349A1059}" srcOrd="2" destOrd="0" presId="urn:microsoft.com/office/officeart/2008/layout/HorizontalMultiLevelHierarchy"/>
    <dgm:cxn modelId="{1A2949C5-D545-40FB-BBA8-92E533439D38}" type="presParOf" srcId="{4BA59F0C-37D8-4678-A656-9ADC349A1059}" destId="{D863AAE1-2FD7-4F7B-8B3F-DB3419768A18}" srcOrd="0" destOrd="0" presId="urn:microsoft.com/office/officeart/2008/layout/HorizontalMultiLevelHierarchy"/>
    <dgm:cxn modelId="{C8B44A24-3C5A-4FCD-B10F-5EAE06E3E74D}" type="presParOf" srcId="{3976213C-F01E-48B6-A7DC-540618B5AD21}" destId="{2D09791B-A5C9-4ABB-8B16-B78BDFB9B002}" srcOrd="3" destOrd="0" presId="urn:microsoft.com/office/officeart/2008/layout/HorizontalMultiLevelHierarchy"/>
    <dgm:cxn modelId="{C32C76A1-D780-419C-BE5B-8BCB0DBD72D6}" type="presParOf" srcId="{2D09791B-A5C9-4ABB-8B16-B78BDFB9B002}" destId="{9808C5B4-8D29-42C9-B737-06377246B326}" srcOrd="0" destOrd="0" presId="urn:microsoft.com/office/officeart/2008/layout/HorizontalMultiLevelHierarchy"/>
    <dgm:cxn modelId="{B57EA858-730E-452A-9024-030F9341B9C4}" type="presParOf" srcId="{2D09791B-A5C9-4ABB-8B16-B78BDFB9B002}" destId="{6F70343A-CB33-467C-AAF5-2AC5F2594C9C}" srcOrd="1" destOrd="0" presId="urn:microsoft.com/office/officeart/2008/layout/HorizontalMultiLevelHierarchy"/>
    <dgm:cxn modelId="{66BDC3F1-23E2-4F83-892A-FE8C7F7D507E}" type="presParOf" srcId="{3A3749F9-4652-4B41-87B0-67A27AEBC569}" destId="{10013F09-6294-4971-A432-C7FC4A477B91}" srcOrd="8" destOrd="0" presId="urn:microsoft.com/office/officeart/2008/layout/HorizontalMultiLevelHierarchy"/>
    <dgm:cxn modelId="{455099F5-A72F-41B3-A9BD-F86B6F183F0F}" type="presParOf" srcId="{10013F09-6294-4971-A432-C7FC4A477B91}" destId="{2CDAB756-6345-4FA5-B1CF-D85FCA23FA56}" srcOrd="0" destOrd="0" presId="urn:microsoft.com/office/officeart/2008/layout/HorizontalMultiLevelHierarchy"/>
    <dgm:cxn modelId="{752BD4A0-517F-4B97-A447-EBC5DF21E54A}" type="presParOf" srcId="{3A3749F9-4652-4B41-87B0-67A27AEBC569}" destId="{EF3CF4FA-37CA-464C-9BA4-987E1F8389FD}" srcOrd="9" destOrd="0" presId="urn:microsoft.com/office/officeart/2008/layout/HorizontalMultiLevelHierarchy"/>
    <dgm:cxn modelId="{A58C8E19-E4EC-477C-83D0-E9410CAEFAD8}" type="presParOf" srcId="{EF3CF4FA-37CA-464C-9BA4-987E1F8389FD}" destId="{B3645E29-B89A-47C4-8E7B-2A9F1A3C7666}" srcOrd="0" destOrd="0" presId="urn:microsoft.com/office/officeart/2008/layout/HorizontalMultiLevelHierarchy"/>
    <dgm:cxn modelId="{49798B1D-DC04-4733-9C51-934758657D37}" type="presParOf" srcId="{EF3CF4FA-37CA-464C-9BA4-987E1F8389FD}" destId="{4A47B9DD-5A53-4ADD-B31F-5255349AFDCC}" srcOrd="1" destOrd="0" presId="urn:microsoft.com/office/officeart/2008/layout/HorizontalMultiLevelHierarchy"/>
    <dgm:cxn modelId="{0CBF534A-79A8-464C-B717-1CE7080F9113}" type="presParOf" srcId="{4A47B9DD-5A53-4ADD-B31F-5255349AFDCC}" destId="{15EF40C6-3632-4615-9CC9-5B5BF562CDCE}" srcOrd="0" destOrd="0" presId="urn:microsoft.com/office/officeart/2008/layout/HorizontalMultiLevelHierarchy"/>
    <dgm:cxn modelId="{D24D91D9-2713-43BE-9F8E-D967D05D989C}" type="presParOf" srcId="{15EF40C6-3632-4615-9CC9-5B5BF562CDCE}" destId="{9A3E56B3-72DB-4354-ADE1-51117ED54078}" srcOrd="0" destOrd="0" presId="urn:microsoft.com/office/officeart/2008/layout/HorizontalMultiLevelHierarchy"/>
    <dgm:cxn modelId="{75107472-4AD2-4254-A499-2AA19B3ECB02}" type="presParOf" srcId="{4A47B9DD-5A53-4ADD-B31F-5255349AFDCC}" destId="{CAE75A7A-9D79-4F6F-82F9-7687BAB02F3E}" srcOrd="1" destOrd="0" presId="urn:microsoft.com/office/officeart/2008/layout/HorizontalMultiLevelHierarchy"/>
    <dgm:cxn modelId="{27F24294-459B-4C28-A1A9-5C3F5E91581F}" type="presParOf" srcId="{CAE75A7A-9D79-4F6F-82F9-7687BAB02F3E}" destId="{DD23752A-D85A-4BD5-836E-1F4BB3699828}" srcOrd="0" destOrd="0" presId="urn:microsoft.com/office/officeart/2008/layout/HorizontalMultiLevelHierarchy"/>
    <dgm:cxn modelId="{D133FF1A-26F4-48AA-BD52-186392AABC86}" type="presParOf" srcId="{CAE75A7A-9D79-4F6F-82F9-7687BAB02F3E}" destId="{FE69B9C0-2FE6-4AF6-8353-9051D5F2C647}" srcOrd="1" destOrd="0" presId="urn:microsoft.com/office/officeart/2008/layout/HorizontalMultiLevelHierarchy"/>
    <dgm:cxn modelId="{9FCE8A26-A80F-4017-95B0-6EC05E97DB90}" type="presParOf" srcId="{3A3749F9-4652-4B41-87B0-67A27AEBC569}" destId="{0533920B-F57C-4F71-BA9B-C12DDAB8A66D}" srcOrd="10" destOrd="0" presId="urn:microsoft.com/office/officeart/2008/layout/HorizontalMultiLevelHierarchy"/>
    <dgm:cxn modelId="{DBE32256-48B6-4EF3-BD3D-10EBEBBD716B}" type="presParOf" srcId="{0533920B-F57C-4F71-BA9B-C12DDAB8A66D}" destId="{4E868D01-0694-4FFA-8FEB-ECC7590B8ADF}" srcOrd="0" destOrd="0" presId="urn:microsoft.com/office/officeart/2008/layout/HorizontalMultiLevelHierarchy"/>
    <dgm:cxn modelId="{604E05DC-82FA-450D-99D8-0A9F3F33DE60}" type="presParOf" srcId="{3A3749F9-4652-4B41-87B0-67A27AEBC569}" destId="{3DB94DA0-BA63-4FA2-8AE4-DA2D991020BF}" srcOrd="11" destOrd="0" presId="urn:microsoft.com/office/officeart/2008/layout/HorizontalMultiLevelHierarchy"/>
    <dgm:cxn modelId="{0CA20586-FEBF-4132-81ED-4561A2EF9F69}" type="presParOf" srcId="{3DB94DA0-BA63-4FA2-8AE4-DA2D991020BF}" destId="{FC963944-BDBE-4FB2-8E68-7A6280819393}" srcOrd="0" destOrd="0" presId="urn:microsoft.com/office/officeart/2008/layout/HorizontalMultiLevelHierarchy"/>
    <dgm:cxn modelId="{C37E7675-D3A9-43C3-92FE-6CE5934B1EDC}" type="presParOf" srcId="{3DB94DA0-BA63-4FA2-8AE4-DA2D991020BF}" destId="{0B83FB83-DE81-4425-B38F-52C883666471}" srcOrd="1" destOrd="0" presId="urn:microsoft.com/office/officeart/2008/layout/HorizontalMultiLevelHierarchy"/>
    <dgm:cxn modelId="{5B175CB1-3552-4887-8027-4BDAB3712D0D}" type="presParOf" srcId="{0B83FB83-DE81-4425-B38F-52C883666471}" destId="{8AFCFB1F-819D-45A6-A69C-C156C19F20A1}" srcOrd="0" destOrd="0" presId="urn:microsoft.com/office/officeart/2008/layout/HorizontalMultiLevelHierarchy"/>
    <dgm:cxn modelId="{318CBB6D-DB75-4285-BE3F-0196D0CF31A6}" type="presParOf" srcId="{8AFCFB1F-819D-45A6-A69C-C156C19F20A1}" destId="{7D5696A7-6945-4E05-9BAC-366071A49389}" srcOrd="0" destOrd="0" presId="urn:microsoft.com/office/officeart/2008/layout/HorizontalMultiLevelHierarchy"/>
    <dgm:cxn modelId="{7B43770C-9A0E-4C37-88D0-C160BAEC40DC}" type="presParOf" srcId="{0B83FB83-DE81-4425-B38F-52C883666471}" destId="{8ABB327A-2EF4-4B9E-AD06-631D8EE272E7}" srcOrd="1" destOrd="0" presId="urn:microsoft.com/office/officeart/2008/layout/HorizontalMultiLevelHierarchy"/>
    <dgm:cxn modelId="{6614F923-2922-4877-8D75-6C3784BBE803}" type="presParOf" srcId="{8ABB327A-2EF4-4B9E-AD06-631D8EE272E7}" destId="{B396D851-63C3-4A43-9B17-F5BCA05D7D15}" srcOrd="0" destOrd="0" presId="urn:microsoft.com/office/officeart/2008/layout/HorizontalMultiLevelHierarchy"/>
    <dgm:cxn modelId="{2CDA5258-A13B-43D7-AF96-57A72EE98AA3}" type="presParOf" srcId="{8ABB327A-2EF4-4B9E-AD06-631D8EE272E7}" destId="{434C18F0-78AF-4A08-B080-4EE2F092B5D5}" srcOrd="1" destOrd="0" presId="urn:microsoft.com/office/officeart/2008/layout/HorizontalMultiLevelHierarchy"/>
    <dgm:cxn modelId="{B8CC31C5-7769-49DA-A887-BE45763A0D65}" type="presParOf" srcId="{0B83FB83-DE81-4425-B38F-52C883666471}" destId="{1EEC2296-A0DB-444D-A8A0-91090199EB20}" srcOrd="2" destOrd="0" presId="urn:microsoft.com/office/officeart/2008/layout/HorizontalMultiLevelHierarchy"/>
    <dgm:cxn modelId="{2AE0BD22-C10B-48BC-AE01-310828E3DADA}" type="presParOf" srcId="{1EEC2296-A0DB-444D-A8A0-91090199EB20}" destId="{DCDD157E-7E5E-4B02-98D2-EE67DCF78DC1}" srcOrd="0" destOrd="0" presId="urn:microsoft.com/office/officeart/2008/layout/HorizontalMultiLevelHierarchy"/>
    <dgm:cxn modelId="{918C3893-8621-42AD-A351-A38B4C5F286C}" type="presParOf" srcId="{0B83FB83-DE81-4425-B38F-52C883666471}" destId="{E92E1AD2-3F4C-4BA1-9602-9290AAC8849D}" srcOrd="3" destOrd="0" presId="urn:microsoft.com/office/officeart/2008/layout/HorizontalMultiLevelHierarchy"/>
    <dgm:cxn modelId="{4DC857F0-87A9-444F-AAC8-462A11AD9F8E}" type="presParOf" srcId="{E92E1AD2-3F4C-4BA1-9602-9290AAC8849D}" destId="{F27BAA2D-FA40-4227-8637-8EC9CC7B969F}" srcOrd="0" destOrd="0" presId="urn:microsoft.com/office/officeart/2008/layout/HorizontalMultiLevelHierarchy"/>
    <dgm:cxn modelId="{6EAAC88E-270D-401F-9805-520240693004}" type="presParOf" srcId="{E92E1AD2-3F4C-4BA1-9602-9290AAC8849D}" destId="{D908D899-25AA-40E9-98CB-24515F7FFC52}" srcOrd="1" destOrd="0" presId="urn:microsoft.com/office/officeart/2008/layout/HorizontalMultiLevelHierarchy"/>
    <dgm:cxn modelId="{18971828-4DAD-405A-98C3-1186FA498B14}" type="presParOf" srcId="{0B83FB83-DE81-4425-B38F-52C883666471}" destId="{91EC878E-FD2D-4F76-B991-1628F8683914}" srcOrd="4" destOrd="0" presId="urn:microsoft.com/office/officeart/2008/layout/HorizontalMultiLevelHierarchy"/>
    <dgm:cxn modelId="{C760450F-AAF7-4578-ADD1-8A585266B2BE}" type="presParOf" srcId="{91EC878E-FD2D-4F76-B991-1628F8683914}" destId="{19509E2C-BB5D-4784-9509-EEFD1E7C3C41}" srcOrd="0" destOrd="0" presId="urn:microsoft.com/office/officeart/2008/layout/HorizontalMultiLevelHierarchy"/>
    <dgm:cxn modelId="{B8FDF8C4-0B11-4E2E-975B-186E85DF46B6}" type="presParOf" srcId="{0B83FB83-DE81-4425-B38F-52C883666471}" destId="{CD274F23-7E80-4E6A-9AA0-41DA08C5304F}" srcOrd="5" destOrd="0" presId="urn:microsoft.com/office/officeart/2008/layout/HorizontalMultiLevelHierarchy"/>
    <dgm:cxn modelId="{FBB4D595-88D3-4D76-B9FD-3D2ACF2330D2}" type="presParOf" srcId="{CD274F23-7E80-4E6A-9AA0-41DA08C5304F}" destId="{B3188401-A9D4-4EC0-8E39-E4188EDDF95A}" srcOrd="0" destOrd="0" presId="urn:microsoft.com/office/officeart/2008/layout/HorizontalMultiLevelHierarchy"/>
    <dgm:cxn modelId="{68CF8F6C-4CD2-4193-A961-FB454D1F6CA7}" type="presParOf" srcId="{CD274F23-7E80-4E6A-9AA0-41DA08C5304F}" destId="{F8EEA46D-BD06-4D45-9945-EFD02E00945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制度落实</a:t>
          </a:r>
          <a:endParaRPr lang="zh-CN" altLang="en-US" sz="1600" kern="1200" dirty="0">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责任部门</a:t>
          </a:r>
          <a:endParaRPr lang="zh-CN" altLang="en-US" sz="1600" kern="1200" dirty="0">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专管职责</a:t>
          </a:r>
          <a:endParaRPr lang="zh-CN" altLang="en-US" sz="1600" kern="1200" dirty="0">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教育培训</a:t>
          </a:r>
          <a:endParaRPr lang="zh-CN" altLang="en-US" sz="1600" kern="1200" dirty="0">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a:t>
          </a:r>
          <a:endParaRPr lang="en-US" altLang="zh-CN" sz="1600" kern="1200" dirty="0" smtClean="0">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可予调整</a:t>
          </a:r>
          <a:endParaRPr lang="en-US" altLang="zh-CN" sz="1600" kern="1200" dirty="0" smtClean="0">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自查方法</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自查分类</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基层指导</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自查处置</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隐患整改</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违法处理</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自查总结</a:t>
          </a:r>
          <a:endParaRPr lang="en-US" altLang="zh-CN" sz="1600" kern="1200" dirty="0" smtClean="0">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留存备查</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自查总结</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留存备查</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自查总结</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留存备查</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监督制约</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信用承诺</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自查总结</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留存备查</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solidFill>
          <a:srgbClr val="0066FF"/>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监督制约</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信用承诺</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内部公示</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自查内容和要求</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自查总结</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留存备查</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监督制约</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信用承诺</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内部公示</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内部奖惩</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CE233-A683-45F1-B1D5-72CEB27150B5}">
      <dsp:nvSpPr>
        <dsp:cNvPr id="0" name=""/>
        <dsp:cNvSpPr/>
      </dsp:nvSpPr>
      <dsp:spPr>
        <a:xfrm>
          <a:off x="2846292" y="1044333"/>
          <a:ext cx="2537014" cy="253701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自查管理与结果运用</a:t>
          </a:r>
          <a:endParaRPr lang="zh-CN" altLang="en-US" sz="2400" b="1" kern="1200" dirty="0">
            <a:latin typeface="微软雅黑" panose="020B0503020204020204" pitchFamily="34" charset="-122"/>
            <a:ea typeface="微软雅黑" panose="020B0503020204020204" pitchFamily="34" charset="-122"/>
          </a:endParaRPr>
        </a:p>
      </dsp:txBody>
      <dsp:txXfrm>
        <a:off x="3217829" y="1415870"/>
        <a:ext cx="1793940" cy="1793940"/>
      </dsp:txXfrm>
    </dsp:sp>
    <dsp:sp modelId="{10EF8191-602C-48EA-975D-4BF3DA3E7ED5}">
      <dsp:nvSpPr>
        <dsp:cNvPr id="0" name=""/>
        <dsp:cNvSpPr/>
      </dsp:nvSpPr>
      <dsp:spPr>
        <a:xfrm>
          <a:off x="3480546" y="25085"/>
          <a:ext cx="1268507" cy="1268507"/>
        </a:xfrm>
        <a:prstGeom prst="ellipse">
          <a:avLst/>
        </a:prstGeom>
        <a:solidFill>
          <a:schemeClr val="accent2">
            <a:alpha val="50000"/>
            <a:hueOff val="520169"/>
            <a:satOff val="-649"/>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行业组织监测指导</a:t>
          </a:r>
          <a:endParaRPr lang="zh-CN" altLang="en-US" sz="1600" kern="1200" dirty="0">
            <a:latin typeface="微软雅黑" panose="020B0503020204020204" pitchFamily="34" charset="-122"/>
            <a:ea typeface="微软雅黑" panose="020B0503020204020204" pitchFamily="34" charset="-122"/>
          </a:endParaRPr>
        </a:p>
      </dsp:txBody>
      <dsp:txXfrm>
        <a:off x="3666315" y="210854"/>
        <a:ext cx="896969" cy="896969"/>
      </dsp:txXfrm>
    </dsp:sp>
    <dsp:sp modelId="{5B085AEE-9914-4B46-A69B-57CEE5B47587}">
      <dsp:nvSpPr>
        <dsp:cNvPr id="0" name=""/>
        <dsp:cNvSpPr/>
      </dsp:nvSpPr>
      <dsp:spPr>
        <a:xfrm>
          <a:off x="4543396" y="411931"/>
          <a:ext cx="1268507" cy="1268507"/>
        </a:xfrm>
        <a:prstGeom prst="ellipse">
          <a:avLst/>
        </a:prstGeom>
        <a:solidFill>
          <a:schemeClr val="accent2">
            <a:alpha val="50000"/>
            <a:hueOff val="1040338"/>
            <a:satOff val="-1298"/>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核查分类信息共享</a:t>
          </a:r>
          <a:endParaRPr lang="zh-CN" altLang="en-US" sz="1600" kern="1200" dirty="0">
            <a:latin typeface="微软雅黑" panose="020B0503020204020204" pitchFamily="34" charset="-122"/>
            <a:ea typeface="微软雅黑" panose="020B0503020204020204" pitchFamily="34" charset="-122"/>
          </a:endParaRPr>
        </a:p>
      </dsp:txBody>
      <dsp:txXfrm>
        <a:off x="4729165" y="597700"/>
        <a:ext cx="896969" cy="896969"/>
      </dsp:txXfrm>
    </dsp:sp>
    <dsp:sp modelId="{EB88E315-E603-4C28-8945-625C8C4F87F4}">
      <dsp:nvSpPr>
        <dsp:cNvPr id="0" name=""/>
        <dsp:cNvSpPr/>
      </dsp:nvSpPr>
      <dsp:spPr>
        <a:xfrm>
          <a:off x="5108927" y="1391459"/>
          <a:ext cx="1268507" cy="1268507"/>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评比指标行业评优</a:t>
          </a:r>
          <a:endParaRPr lang="zh-CN" altLang="en-US" sz="1600" kern="1200" dirty="0">
            <a:latin typeface="微软雅黑" panose="020B0503020204020204" pitchFamily="34" charset="-122"/>
            <a:ea typeface="微软雅黑" panose="020B0503020204020204" pitchFamily="34" charset="-122"/>
          </a:endParaRPr>
        </a:p>
      </dsp:txBody>
      <dsp:txXfrm>
        <a:off x="5294696" y="1577228"/>
        <a:ext cx="896969" cy="896969"/>
      </dsp:txXfrm>
    </dsp:sp>
    <dsp:sp modelId="{6BAED689-D18F-40D4-9CBB-68BB61A59864}">
      <dsp:nvSpPr>
        <dsp:cNvPr id="0" name=""/>
        <dsp:cNvSpPr/>
      </dsp:nvSpPr>
      <dsp:spPr>
        <a:xfrm>
          <a:off x="4912520" y="2505337"/>
          <a:ext cx="1268507" cy="1268507"/>
        </a:xfrm>
        <a:prstGeom prst="ellipse">
          <a:avLst/>
        </a:prstGeom>
        <a:solidFill>
          <a:schemeClr val="accent2">
            <a:alpha val="50000"/>
            <a:hueOff val="2080675"/>
            <a:satOff val="-2595"/>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执业许可校验依据</a:t>
          </a:r>
          <a:endParaRPr lang="zh-CN" altLang="en-US" sz="1600" kern="1200" dirty="0">
            <a:latin typeface="微软雅黑" panose="020B0503020204020204" pitchFamily="34" charset="-122"/>
            <a:ea typeface="微软雅黑" panose="020B0503020204020204" pitchFamily="34" charset="-122"/>
          </a:endParaRPr>
        </a:p>
      </dsp:txBody>
      <dsp:txXfrm>
        <a:off x="5098289" y="2691106"/>
        <a:ext cx="896969" cy="896969"/>
      </dsp:txXfrm>
    </dsp:sp>
    <dsp:sp modelId="{E0D43E07-3A98-4156-AC0D-0A4FBC506F08}">
      <dsp:nvSpPr>
        <dsp:cNvPr id="0" name=""/>
        <dsp:cNvSpPr/>
      </dsp:nvSpPr>
      <dsp:spPr>
        <a:xfrm>
          <a:off x="4046077" y="3232370"/>
          <a:ext cx="1268507" cy="1268507"/>
        </a:xfrm>
        <a:prstGeom prst="ellipse">
          <a:avLst/>
        </a:prstGeom>
        <a:solidFill>
          <a:schemeClr val="accent2">
            <a:alpha val="50000"/>
            <a:hueOff val="2600844"/>
            <a:satOff val="-3244"/>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抽查频次力度依据</a:t>
          </a:r>
          <a:endParaRPr lang="zh-CN" altLang="en-US" sz="1600" kern="1200" dirty="0">
            <a:latin typeface="微软雅黑" panose="020B0503020204020204" pitchFamily="34" charset="-122"/>
            <a:ea typeface="微软雅黑" panose="020B0503020204020204" pitchFamily="34" charset="-122"/>
          </a:endParaRPr>
        </a:p>
      </dsp:txBody>
      <dsp:txXfrm>
        <a:off x="4231846" y="3418139"/>
        <a:ext cx="896969" cy="896969"/>
      </dsp:txXfrm>
    </dsp:sp>
    <dsp:sp modelId="{E4D516DE-5547-4B29-B65D-FA91DDD1C51F}">
      <dsp:nvSpPr>
        <dsp:cNvPr id="0" name=""/>
        <dsp:cNvSpPr/>
      </dsp:nvSpPr>
      <dsp:spPr>
        <a:xfrm>
          <a:off x="2915015" y="3232370"/>
          <a:ext cx="1268507" cy="1268507"/>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突出问题专项检查</a:t>
          </a:r>
          <a:endParaRPr lang="zh-CN" altLang="en-US" sz="1600" kern="1200" dirty="0">
            <a:latin typeface="微软雅黑" panose="020B0503020204020204" pitchFamily="34" charset="-122"/>
            <a:ea typeface="微软雅黑" panose="020B0503020204020204" pitchFamily="34" charset="-122"/>
          </a:endParaRPr>
        </a:p>
      </dsp:txBody>
      <dsp:txXfrm>
        <a:off x="3100784" y="3418139"/>
        <a:ext cx="896969" cy="896969"/>
      </dsp:txXfrm>
    </dsp:sp>
    <dsp:sp modelId="{6EDFB62D-E92A-4308-B02E-41871A6846CD}">
      <dsp:nvSpPr>
        <dsp:cNvPr id="0" name=""/>
        <dsp:cNvSpPr/>
      </dsp:nvSpPr>
      <dsp:spPr>
        <a:xfrm>
          <a:off x="2048571" y="2505337"/>
          <a:ext cx="1268507" cy="1268507"/>
        </a:xfrm>
        <a:prstGeom prst="ellipse">
          <a:avLst/>
        </a:prstGeom>
        <a:solidFill>
          <a:schemeClr val="accent2">
            <a:alpha val="50000"/>
            <a:hueOff val="3641181"/>
            <a:satOff val="-4541"/>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从</a:t>
          </a:r>
          <a:r>
            <a:rPr lang="en-US" altLang="zh-CN" sz="1600" kern="1200" dirty="0" smtClean="0">
              <a:latin typeface="微软雅黑" panose="020B0503020204020204" pitchFamily="34" charset="-122"/>
              <a:ea typeface="微软雅黑" panose="020B0503020204020204" pitchFamily="34" charset="-122"/>
            </a:rPr>
            <a:t>/</a:t>
          </a:r>
          <a:r>
            <a:rPr lang="zh-CN" altLang="en-US" sz="1600" kern="1200" dirty="0" smtClean="0">
              <a:latin typeface="微软雅黑" panose="020B0503020204020204" pitchFamily="34" charset="-122"/>
              <a:ea typeface="微软雅黑" panose="020B0503020204020204" pitchFamily="34" charset="-122"/>
            </a:rPr>
            <a:t>减轻不予处罚</a:t>
          </a:r>
          <a:endParaRPr lang="zh-CN" altLang="en-US" sz="1600" kern="1200" dirty="0">
            <a:latin typeface="微软雅黑" panose="020B0503020204020204" pitchFamily="34" charset="-122"/>
            <a:ea typeface="微软雅黑" panose="020B0503020204020204" pitchFamily="34" charset="-122"/>
          </a:endParaRPr>
        </a:p>
      </dsp:txBody>
      <dsp:txXfrm>
        <a:off x="2234340" y="2691106"/>
        <a:ext cx="896969" cy="896969"/>
      </dsp:txXfrm>
    </dsp:sp>
    <dsp:sp modelId="{59917F74-824A-45D2-B43A-4153FB4E5530}">
      <dsp:nvSpPr>
        <dsp:cNvPr id="0" name=""/>
        <dsp:cNvSpPr/>
      </dsp:nvSpPr>
      <dsp:spPr>
        <a:xfrm>
          <a:off x="1852165" y="1391459"/>
          <a:ext cx="1268507" cy="1268507"/>
        </a:xfrm>
        <a:prstGeom prst="ellipse">
          <a:avLst/>
        </a:prstGeom>
        <a:solidFill>
          <a:schemeClr val="accent2">
            <a:alpha val="50000"/>
            <a:hueOff val="4161350"/>
            <a:satOff val="-5190"/>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未查记分从重惩罚</a:t>
          </a:r>
          <a:endParaRPr lang="zh-CN" altLang="en-US" sz="1600" kern="1200" dirty="0">
            <a:latin typeface="微软雅黑" panose="020B0503020204020204" pitchFamily="34" charset="-122"/>
            <a:ea typeface="微软雅黑" panose="020B0503020204020204" pitchFamily="34" charset="-122"/>
          </a:endParaRPr>
        </a:p>
      </dsp:txBody>
      <dsp:txXfrm>
        <a:off x="2037934" y="1577228"/>
        <a:ext cx="896969" cy="896969"/>
      </dsp:txXfrm>
    </dsp:sp>
    <dsp:sp modelId="{13261042-502B-43C5-BDEA-FE161BB4B27A}">
      <dsp:nvSpPr>
        <dsp:cNvPr id="0" name=""/>
        <dsp:cNvSpPr/>
      </dsp:nvSpPr>
      <dsp:spPr>
        <a:xfrm>
          <a:off x="2417695" y="411931"/>
          <a:ext cx="1268507" cy="1268507"/>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承诺信息归为信用</a:t>
          </a:r>
          <a:endParaRPr lang="zh-CN" altLang="en-US" sz="1600" kern="1200" dirty="0">
            <a:latin typeface="微软雅黑" panose="020B0503020204020204" pitchFamily="34" charset="-122"/>
            <a:ea typeface="微软雅黑" panose="020B0503020204020204" pitchFamily="34" charset="-122"/>
          </a:endParaRPr>
        </a:p>
      </dsp:txBody>
      <dsp:txXfrm>
        <a:off x="2603464" y="597700"/>
        <a:ext cx="896969" cy="8969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CE233-A683-45F1-B1D5-72CEB27150B5}">
      <dsp:nvSpPr>
        <dsp:cNvPr id="0" name=""/>
        <dsp:cNvSpPr/>
      </dsp:nvSpPr>
      <dsp:spPr>
        <a:xfrm>
          <a:off x="2161505" y="888196"/>
          <a:ext cx="2157708" cy="215770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自查管理与结果运用</a:t>
          </a:r>
          <a:endParaRPr lang="zh-CN" altLang="en-US" sz="2000" b="1" kern="1200" dirty="0">
            <a:latin typeface="微软雅黑" panose="020B0503020204020204" pitchFamily="34" charset="-122"/>
            <a:ea typeface="微软雅黑" panose="020B0503020204020204" pitchFamily="34" charset="-122"/>
          </a:endParaRPr>
        </a:p>
      </dsp:txBody>
      <dsp:txXfrm>
        <a:off x="2477494" y="1204185"/>
        <a:ext cx="1525730" cy="1525730"/>
      </dsp:txXfrm>
    </dsp:sp>
    <dsp:sp modelId="{10EF8191-602C-48EA-975D-4BF3DA3E7ED5}">
      <dsp:nvSpPr>
        <dsp:cNvPr id="0" name=""/>
        <dsp:cNvSpPr/>
      </dsp:nvSpPr>
      <dsp:spPr>
        <a:xfrm>
          <a:off x="2700932" y="21334"/>
          <a:ext cx="1078854" cy="1078854"/>
        </a:xfrm>
        <a:prstGeom prst="ellipse">
          <a:avLst/>
        </a:prstGeom>
        <a:solidFill>
          <a:schemeClr val="accent2">
            <a:alpha val="50000"/>
            <a:hueOff val="520169"/>
            <a:satOff val="-649"/>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行业组织监测指导</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2858927" y="179329"/>
        <a:ext cx="762864" cy="762864"/>
      </dsp:txXfrm>
    </dsp:sp>
    <dsp:sp modelId="{5B085AEE-9914-4B46-A69B-57CEE5B47587}">
      <dsp:nvSpPr>
        <dsp:cNvPr id="0" name=""/>
        <dsp:cNvSpPr/>
      </dsp:nvSpPr>
      <dsp:spPr>
        <a:xfrm>
          <a:off x="3604877" y="350343"/>
          <a:ext cx="1078854" cy="1078854"/>
        </a:xfrm>
        <a:prstGeom prst="ellipse">
          <a:avLst/>
        </a:prstGeom>
        <a:solidFill>
          <a:schemeClr val="accent2">
            <a:alpha val="50000"/>
            <a:hueOff val="1040338"/>
            <a:satOff val="-1298"/>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核查分类信息共享</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3762872" y="508338"/>
        <a:ext cx="762864" cy="762864"/>
      </dsp:txXfrm>
    </dsp:sp>
    <dsp:sp modelId="{EB88E315-E603-4C28-8945-625C8C4F87F4}">
      <dsp:nvSpPr>
        <dsp:cNvPr id="0" name=""/>
        <dsp:cNvSpPr/>
      </dsp:nvSpPr>
      <dsp:spPr>
        <a:xfrm>
          <a:off x="4085856" y="1183423"/>
          <a:ext cx="1078854" cy="1078854"/>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评比指标行业评优</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4243851" y="1341418"/>
        <a:ext cx="762864" cy="762864"/>
      </dsp:txXfrm>
    </dsp:sp>
    <dsp:sp modelId="{6BAED689-D18F-40D4-9CBB-68BB61A59864}">
      <dsp:nvSpPr>
        <dsp:cNvPr id="0" name=""/>
        <dsp:cNvSpPr/>
      </dsp:nvSpPr>
      <dsp:spPr>
        <a:xfrm>
          <a:off x="3918814" y="2130767"/>
          <a:ext cx="1078854" cy="1078854"/>
        </a:xfrm>
        <a:prstGeom prst="ellipse">
          <a:avLst/>
        </a:prstGeom>
        <a:solidFill>
          <a:schemeClr val="accent2">
            <a:alpha val="50000"/>
            <a:hueOff val="2080675"/>
            <a:satOff val="-2595"/>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执业许可校验依据</a:t>
          </a:r>
          <a:endParaRPr lang="zh-CN" altLang="en-US" sz="1400" kern="1200" dirty="0">
            <a:latin typeface="微软雅黑" panose="020B0503020204020204" pitchFamily="34" charset="-122"/>
            <a:ea typeface="微软雅黑" panose="020B0503020204020204" pitchFamily="34" charset="-122"/>
          </a:endParaRPr>
        </a:p>
      </dsp:txBody>
      <dsp:txXfrm>
        <a:off x="4076809" y="2288762"/>
        <a:ext cx="762864" cy="762864"/>
      </dsp:txXfrm>
    </dsp:sp>
    <dsp:sp modelId="{E0D43E07-3A98-4156-AC0D-0A4FBC506F08}">
      <dsp:nvSpPr>
        <dsp:cNvPr id="0" name=""/>
        <dsp:cNvSpPr/>
      </dsp:nvSpPr>
      <dsp:spPr>
        <a:xfrm>
          <a:off x="3181911" y="2749102"/>
          <a:ext cx="1078854" cy="1078854"/>
        </a:xfrm>
        <a:prstGeom prst="ellipse">
          <a:avLst/>
        </a:prstGeom>
        <a:solidFill>
          <a:schemeClr val="accent2">
            <a:alpha val="50000"/>
            <a:hueOff val="2600844"/>
            <a:satOff val="-3244"/>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抽查频次力度依据</a:t>
          </a:r>
          <a:endParaRPr lang="zh-CN" altLang="en-US" sz="1400" kern="1200" dirty="0">
            <a:latin typeface="微软雅黑" panose="020B0503020204020204" pitchFamily="34" charset="-122"/>
            <a:ea typeface="微软雅黑" panose="020B0503020204020204" pitchFamily="34" charset="-122"/>
          </a:endParaRPr>
        </a:p>
      </dsp:txBody>
      <dsp:txXfrm>
        <a:off x="3339906" y="2907097"/>
        <a:ext cx="762864" cy="762864"/>
      </dsp:txXfrm>
    </dsp:sp>
    <dsp:sp modelId="{E4D516DE-5547-4B29-B65D-FA91DDD1C51F}">
      <dsp:nvSpPr>
        <dsp:cNvPr id="0" name=""/>
        <dsp:cNvSpPr/>
      </dsp:nvSpPr>
      <dsp:spPr>
        <a:xfrm>
          <a:off x="2219954" y="2749102"/>
          <a:ext cx="1078854" cy="1078854"/>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突出问题专项检查</a:t>
          </a:r>
          <a:endParaRPr lang="zh-CN" altLang="en-US" sz="1400" kern="1200" dirty="0">
            <a:latin typeface="微软雅黑" panose="020B0503020204020204" pitchFamily="34" charset="-122"/>
            <a:ea typeface="微软雅黑" panose="020B0503020204020204" pitchFamily="34" charset="-122"/>
          </a:endParaRPr>
        </a:p>
      </dsp:txBody>
      <dsp:txXfrm>
        <a:off x="2377949" y="2907097"/>
        <a:ext cx="762864" cy="762864"/>
      </dsp:txXfrm>
    </dsp:sp>
    <dsp:sp modelId="{6EDFB62D-E92A-4308-B02E-41871A6846CD}">
      <dsp:nvSpPr>
        <dsp:cNvPr id="0" name=""/>
        <dsp:cNvSpPr/>
      </dsp:nvSpPr>
      <dsp:spPr>
        <a:xfrm>
          <a:off x="1483051" y="2130767"/>
          <a:ext cx="1078854" cy="1078854"/>
        </a:xfrm>
        <a:prstGeom prst="ellipse">
          <a:avLst/>
        </a:prstGeom>
        <a:solidFill>
          <a:schemeClr val="accent2">
            <a:alpha val="50000"/>
            <a:hueOff val="3641181"/>
            <a:satOff val="-4541"/>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从</a:t>
          </a:r>
          <a:r>
            <a:rPr lang="en-US" altLang="zh-CN" sz="1400" kern="1200" dirty="0" smtClean="0">
              <a:latin typeface="微软雅黑" panose="020B0503020204020204" pitchFamily="34" charset="-122"/>
              <a:ea typeface="微软雅黑" panose="020B0503020204020204" pitchFamily="34" charset="-122"/>
            </a:rPr>
            <a:t>/</a:t>
          </a:r>
          <a:r>
            <a:rPr lang="zh-CN" altLang="en-US" sz="1400" kern="1200" dirty="0" smtClean="0">
              <a:latin typeface="微软雅黑" panose="020B0503020204020204" pitchFamily="34" charset="-122"/>
              <a:ea typeface="微软雅黑" panose="020B0503020204020204" pitchFamily="34" charset="-122"/>
            </a:rPr>
            <a:t>减轻不予处罚</a:t>
          </a:r>
          <a:endParaRPr lang="zh-CN" altLang="en-US" sz="1400" kern="1200" dirty="0">
            <a:latin typeface="微软雅黑" panose="020B0503020204020204" pitchFamily="34" charset="-122"/>
            <a:ea typeface="微软雅黑" panose="020B0503020204020204" pitchFamily="34" charset="-122"/>
          </a:endParaRPr>
        </a:p>
      </dsp:txBody>
      <dsp:txXfrm>
        <a:off x="1641046" y="2288762"/>
        <a:ext cx="762864" cy="762864"/>
      </dsp:txXfrm>
    </dsp:sp>
    <dsp:sp modelId="{59917F74-824A-45D2-B43A-4153FB4E5530}">
      <dsp:nvSpPr>
        <dsp:cNvPr id="0" name=""/>
        <dsp:cNvSpPr/>
      </dsp:nvSpPr>
      <dsp:spPr>
        <a:xfrm>
          <a:off x="1316009" y="1183423"/>
          <a:ext cx="1078854" cy="1078854"/>
        </a:xfrm>
        <a:prstGeom prst="ellipse">
          <a:avLst/>
        </a:prstGeom>
        <a:solidFill>
          <a:schemeClr val="accent2">
            <a:alpha val="50000"/>
            <a:hueOff val="4161350"/>
            <a:satOff val="-5190"/>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未查记分从重惩罚</a:t>
          </a:r>
          <a:endParaRPr lang="zh-CN" altLang="en-US" sz="1400" kern="1200" dirty="0">
            <a:latin typeface="微软雅黑" panose="020B0503020204020204" pitchFamily="34" charset="-122"/>
            <a:ea typeface="微软雅黑" panose="020B0503020204020204" pitchFamily="34" charset="-122"/>
          </a:endParaRPr>
        </a:p>
      </dsp:txBody>
      <dsp:txXfrm>
        <a:off x="1474004" y="1341418"/>
        <a:ext cx="762864" cy="762864"/>
      </dsp:txXfrm>
    </dsp:sp>
    <dsp:sp modelId="{13261042-502B-43C5-BDEA-FE161BB4B27A}">
      <dsp:nvSpPr>
        <dsp:cNvPr id="0" name=""/>
        <dsp:cNvSpPr/>
      </dsp:nvSpPr>
      <dsp:spPr>
        <a:xfrm>
          <a:off x="1796988" y="350343"/>
          <a:ext cx="1078854" cy="1078854"/>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承诺信息归为信用</a:t>
          </a:r>
          <a:endParaRPr lang="zh-CN" altLang="en-US" sz="1400" kern="1200" dirty="0">
            <a:latin typeface="微软雅黑" panose="020B0503020204020204" pitchFamily="34" charset="-122"/>
            <a:ea typeface="微软雅黑" panose="020B0503020204020204" pitchFamily="34" charset="-122"/>
          </a:endParaRPr>
        </a:p>
      </dsp:txBody>
      <dsp:txXfrm>
        <a:off x="1954983" y="508338"/>
        <a:ext cx="762864" cy="7628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CE233-A683-45F1-B1D5-72CEB27150B5}">
      <dsp:nvSpPr>
        <dsp:cNvPr id="0" name=""/>
        <dsp:cNvSpPr/>
      </dsp:nvSpPr>
      <dsp:spPr>
        <a:xfrm>
          <a:off x="2161505" y="888196"/>
          <a:ext cx="2157708" cy="215770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自查管理与结果运用</a:t>
          </a:r>
          <a:endParaRPr lang="zh-CN" altLang="en-US" sz="2000" b="1" kern="1200" dirty="0">
            <a:latin typeface="微软雅黑" panose="020B0503020204020204" pitchFamily="34" charset="-122"/>
            <a:ea typeface="微软雅黑" panose="020B0503020204020204" pitchFamily="34" charset="-122"/>
          </a:endParaRPr>
        </a:p>
      </dsp:txBody>
      <dsp:txXfrm>
        <a:off x="2477494" y="1204185"/>
        <a:ext cx="1525730" cy="1525730"/>
      </dsp:txXfrm>
    </dsp:sp>
    <dsp:sp modelId="{10EF8191-602C-48EA-975D-4BF3DA3E7ED5}">
      <dsp:nvSpPr>
        <dsp:cNvPr id="0" name=""/>
        <dsp:cNvSpPr/>
      </dsp:nvSpPr>
      <dsp:spPr>
        <a:xfrm>
          <a:off x="2700932" y="21334"/>
          <a:ext cx="1078854" cy="1078854"/>
        </a:xfrm>
        <a:prstGeom prst="ellipse">
          <a:avLst/>
        </a:prstGeom>
        <a:solidFill>
          <a:schemeClr val="accent2">
            <a:alpha val="50000"/>
            <a:hueOff val="520169"/>
            <a:satOff val="-649"/>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行业组织监测指导</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2858927" y="179329"/>
        <a:ext cx="762864" cy="762864"/>
      </dsp:txXfrm>
    </dsp:sp>
    <dsp:sp modelId="{5B085AEE-9914-4B46-A69B-57CEE5B47587}">
      <dsp:nvSpPr>
        <dsp:cNvPr id="0" name=""/>
        <dsp:cNvSpPr/>
      </dsp:nvSpPr>
      <dsp:spPr>
        <a:xfrm>
          <a:off x="3604877" y="350343"/>
          <a:ext cx="1078854" cy="1078854"/>
        </a:xfrm>
        <a:prstGeom prst="ellipse">
          <a:avLst/>
        </a:prstGeom>
        <a:solidFill>
          <a:schemeClr val="accent2">
            <a:alpha val="50000"/>
            <a:hueOff val="1040338"/>
            <a:satOff val="-1298"/>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核查分类信息共享</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3762872" y="508338"/>
        <a:ext cx="762864" cy="762864"/>
      </dsp:txXfrm>
    </dsp:sp>
    <dsp:sp modelId="{EB88E315-E603-4C28-8945-625C8C4F87F4}">
      <dsp:nvSpPr>
        <dsp:cNvPr id="0" name=""/>
        <dsp:cNvSpPr/>
      </dsp:nvSpPr>
      <dsp:spPr>
        <a:xfrm>
          <a:off x="4085856" y="1183423"/>
          <a:ext cx="1078854" cy="1078854"/>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评比指标行业评优</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4243851" y="1341418"/>
        <a:ext cx="762864" cy="762864"/>
      </dsp:txXfrm>
    </dsp:sp>
    <dsp:sp modelId="{6BAED689-D18F-40D4-9CBB-68BB61A59864}">
      <dsp:nvSpPr>
        <dsp:cNvPr id="0" name=""/>
        <dsp:cNvSpPr/>
      </dsp:nvSpPr>
      <dsp:spPr>
        <a:xfrm>
          <a:off x="3918814" y="2130767"/>
          <a:ext cx="1078854" cy="1078854"/>
        </a:xfrm>
        <a:prstGeom prst="ellipse">
          <a:avLst/>
        </a:prstGeom>
        <a:solidFill>
          <a:schemeClr val="accent2">
            <a:alpha val="50000"/>
            <a:hueOff val="2080675"/>
            <a:satOff val="-2595"/>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执业许可校验依据</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4076809" y="2288762"/>
        <a:ext cx="762864" cy="762864"/>
      </dsp:txXfrm>
    </dsp:sp>
    <dsp:sp modelId="{E0D43E07-3A98-4156-AC0D-0A4FBC506F08}">
      <dsp:nvSpPr>
        <dsp:cNvPr id="0" name=""/>
        <dsp:cNvSpPr/>
      </dsp:nvSpPr>
      <dsp:spPr>
        <a:xfrm>
          <a:off x="3181911" y="2749102"/>
          <a:ext cx="1078854" cy="1078854"/>
        </a:xfrm>
        <a:prstGeom prst="ellipse">
          <a:avLst/>
        </a:prstGeom>
        <a:solidFill>
          <a:schemeClr val="accent2">
            <a:alpha val="50000"/>
            <a:hueOff val="2600844"/>
            <a:satOff val="-3244"/>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抽查频次力度依据</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3339906" y="2907097"/>
        <a:ext cx="762864" cy="762864"/>
      </dsp:txXfrm>
    </dsp:sp>
    <dsp:sp modelId="{E4D516DE-5547-4B29-B65D-FA91DDD1C51F}">
      <dsp:nvSpPr>
        <dsp:cNvPr id="0" name=""/>
        <dsp:cNvSpPr/>
      </dsp:nvSpPr>
      <dsp:spPr>
        <a:xfrm>
          <a:off x="2219954" y="2749102"/>
          <a:ext cx="1078854" cy="1078854"/>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突出问题专项检查</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2377949" y="2907097"/>
        <a:ext cx="762864" cy="762864"/>
      </dsp:txXfrm>
    </dsp:sp>
    <dsp:sp modelId="{6EDFB62D-E92A-4308-B02E-41871A6846CD}">
      <dsp:nvSpPr>
        <dsp:cNvPr id="0" name=""/>
        <dsp:cNvSpPr/>
      </dsp:nvSpPr>
      <dsp:spPr>
        <a:xfrm>
          <a:off x="1483051" y="2130767"/>
          <a:ext cx="1078854" cy="1078854"/>
        </a:xfrm>
        <a:prstGeom prst="ellipse">
          <a:avLst/>
        </a:prstGeom>
        <a:solidFill>
          <a:schemeClr val="accent2">
            <a:alpha val="50000"/>
            <a:hueOff val="3641181"/>
            <a:satOff val="-4541"/>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从</a:t>
          </a:r>
          <a:r>
            <a:rPr lang="en-US" altLang="zh-CN" sz="1400" kern="1200" dirty="0" smtClean="0">
              <a:latin typeface="微软雅黑" panose="020B0503020204020204" pitchFamily="34" charset="-122"/>
              <a:ea typeface="微软雅黑" panose="020B0503020204020204" pitchFamily="34" charset="-122"/>
            </a:rPr>
            <a:t>/</a:t>
          </a:r>
          <a:r>
            <a:rPr lang="zh-CN" altLang="en-US" sz="1400" kern="1200" dirty="0" smtClean="0">
              <a:latin typeface="微软雅黑" panose="020B0503020204020204" pitchFamily="34" charset="-122"/>
              <a:ea typeface="微软雅黑" panose="020B0503020204020204" pitchFamily="34" charset="-122"/>
            </a:rPr>
            <a:t>减轻不予处罚</a:t>
          </a:r>
          <a:endParaRPr lang="zh-CN" altLang="en-US" sz="1400" kern="1200" dirty="0">
            <a:latin typeface="微软雅黑" panose="020B0503020204020204" pitchFamily="34" charset="-122"/>
            <a:ea typeface="微软雅黑" panose="020B0503020204020204" pitchFamily="34" charset="-122"/>
          </a:endParaRPr>
        </a:p>
      </dsp:txBody>
      <dsp:txXfrm>
        <a:off x="1641046" y="2288762"/>
        <a:ext cx="762864" cy="762864"/>
      </dsp:txXfrm>
    </dsp:sp>
    <dsp:sp modelId="{59917F74-824A-45D2-B43A-4153FB4E5530}">
      <dsp:nvSpPr>
        <dsp:cNvPr id="0" name=""/>
        <dsp:cNvSpPr/>
      </dsp:nvSpPr>
      <dsp:spPr>
        <a:xfrm>
          <a:off x="1316009" y="1183423"/>
          <a:ext cx="1078854" cy="1078854"/>
        </a:xfrm>
        <a:prstGeom prst="ellipse">
          <a:avLst/>
        </a:prstGeom>
        <a:solidFill>
          <a:schemeClr val="accent2">
            <a:alpha val="50000"/>
            <a:hueOff val="4161350"/>
            <a:satOff val="-5190"/>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未查记分从重惩罚</a:t>
          </a:r>
          <a:endParaRPr lang="zh-CN" altLang="en-US" sz="1400" kern="1200" dirty="0">
            <a:latin typeface="微软雅黑" panose="020B0503020204020204" pitchFamily="34" charset="-122"/>
            <a:ea typeface="微软雅黑" panose="020B0503020204020204" pitchFamily="34" charset="-122"/>
          </a:endParaRPr>
        </a:p>
      </dsp:txBody>
      <dsp:txXfrm>
        <a:off x="1474004" y="1341418"/>
        <a:ext cx="762864" cy="762864"/>
      </dsp:txXfrm>
    </dsp:sp>
    <dsp:sp modelId="{13261042-502B-43C5-BDEA-FE161BB4B27A}">
      <dsp:nvSpPr>
        <dsp:cNvPr id="0" name=""/>
        <dsp:cNvSpPr/>
      </dsp:nvSpPr>
      <dsp:spPr>
        <a:xfrm>
          <a:off x="1796988" y="350343"/>
          <a:ext cx="1078854" cy="1078854"/>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latin typeface="微软雅黑" panose="020B0503020204020204" pitchFamily="34" charset="-122"/>
              <a:ea typeface="微软雅黑" panose="020B0503020204020204" pitchFamily="34" charset="-122"/>
            </a:rPr>
            <a:t>承诺信息归为信用</a:t>
          </a:r>
          <a:endParaRPr lang="zh-CN" altLang="en-US" sz="1400" kern="1200" dirty="0">
            <a:latin typeface="微软雅黑" panose="020B0503020204020204" pitchFamily="34" charset="-122"/>
            <a:ea typeface="微软雅黑" panose="020B0503020204020204" pitchFamily="34" charset="-122"/>
          </a:endParaRPr>
        </a:p>
      </dsp:txBody>
      <dsp:txXfrm>
        <a:off x="1954983" y="508338"/>
        <a:ext cx="762864" cy="7628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CE233-A683-45F1-B1D5-72CEB27150B5}">
      <dsp:nvSpPr>
        <dsp:cNvPr id="0" name=""/>
        <dsp:cNvSpPr/>
      </dsp:nvSpPr>
      <dsp:spPr>
        <a:xfrm>
          <a:off x="2161505" y="888196"/>
          <a:ext cx="2157708" cy="215770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自查管理和结果运用</a:t>
          </a:r>
          <a:endParaRPr lang="zh-CN" altLang="en-US" sz="2000" b="1" kern="1200" dirty="0">
            <a:latin typeface="微软雅黑" panose="020B0503020204020204" pitchFamily="34" charset="-122"/>
            <a:ea typeface="微软雅黑" panose="020B0503020204020204" pitchFamily="34" charset="-122"/>
          </a:endParaRPr>
        </a:p>
      </dsp:txBody>
      <dsp:txXfrm>
        <a:off x="2477494" y="1204185"/>
        <a:ext cx="1525730" cy="1525730"/>
      </dsp:txXfrm>
    </dsp:sp>
    <dsp:sp modelId="{10EF8191-602C-48EA-975D-4BF3DA3E7ED5}">
      <dsp:nvSpPr>
        <dsp:cNvPr id="0" name=""/>
        <dsp:cNvSpPr/>
      </dsp:nvSpPr>
      <dsp:spPr>
        <a:xfrm>
          <a:off x="2700932" y="21334"/>
          <a:ext cx="1078854" cy="1078854"/>
        </a:xfrm>
        <a:prstGeom prst="ellipse">
          <a:avLst/>
        </a:prstGeom>
        <a:solidFill>
          <a:schemeClr val="accent2">
            <a:alpha val="50000"/>
            <a:hueOff val="520169"/>
            <a:satOff val="-649"/>
            <a:lumOff val="1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行业组织监测指导</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2858927" y="179329"/>
        <a:ext cx="762864" cy="762864"/>
      </dsp:txXfrm>
    </dsp:sp>
    <dsp:sp modelId="{5B085AEE-9914-4B46-A69B-57CEE5B47587}">
      <dsp:nvSpPr>
        <dsp:cNvPr id="0" name=""/>
        <dsp:cNvSpPr/>
      </dsp:nvSpPr>
      <dsp:spPr>
        <a:xfrm>
          <a:off x="3604877" y="350343"/>
          <a:ext cx="1078854" cy="1078854"/>
        </a:xfrm>
        <a:prstGeom prst="ellipse">
          <a:avLst/>
        </a:prstGeom>
        <a:solidFill>
          <a:schemeClr val="accent2">
            <a:alpha val="50000"/>
            <a:hueOff val="1040338"/>
            <a:satOff val="-1298"/>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核查分类信息共享</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3762872" y="508338"/>
        <a:ext cx="762864" cy="762864"/>
      </dsp:txXfrm>
    </dsp:sp>
    <dsp:sp modelId="{EB88E315-E603-4C28-8945-625C8C4F87F4}">
      <dsp:nvSpPr>
        <dsp:cNvPr id="0" name=""/>
        <dsp:cNvSpPr/>
      </dsp:nvSpPr>
      <dsp:spPr>
        <a:xfrm>
          <a:off x="4085856" y="1183423"/>
          <a:ext cx="1078854" cy="1078854"/>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评比指标行业评优</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4243851" y="1341418"/>
        <a:ext cx="762864" cy="762864"/>
      </dsp:txXfrm>
    </dsp:sp>
    <dsp:sp modelId="{6BAED689-D18F-40D4-9CBB-68BB61A59864}">
      <dsp:nvSpPr>
        <dsp:cNvPr id="0" name=""/>
        <dsp:cNvSpPr/>
      </dsp:nvSpPr>
      <dsp:spPr>
        <a:xfrm>
          <a:off x="3918814" y="2130767"/>
          <a:ext cx="1078854" cy="1078854"/>
        </a:xfrm>
        <a:prstGeom prst="ellipse">
          <a:avLst/>
        </a:prstGeom>
        <a:solidFill>
          <a:schemeClr val="accent2">
            <a:alpha val="50000"/>
            <a:hueOff val="2080675"/>
            <a:satOff val="-2595"/>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校验依据</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4076809" y="2288762"/>
        <a:ext cx="762864" cy="762864"/>
      </dsp:txXfrm>
    </dsp:sp>
    <dsp:sp modelId="{E0D43E07-3A98-4156-AC0D-0A4FBC506F08}">
      <dsp:nvSpPr>
        <dsp:cNvPr id="0" name=""/>
        <dsp:cNvSpPr/>
      </dsp:nvSpPr>
      <dsp:spPr>
        <a:xfrm>
          <a:off x="3181911" y="2749102"/>
          <a:ext cx="1078854" cy="1078854"/>
        </a:xfrm>
        <a:prstGeom prst="ellipse">
          <a:avLst/>
        </a:prstGeom>
        <a:solidFill>
          <a:schemeClr val="accent2">
            <a:alpha val="50000"/>
            <a:hueOff val="2600844"/>
            <a:satOff val="-3244"/>
            <a:lumOff val="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抽查频次力度依据</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3339906" y="2907097"/>
        <a:ext cx="762864" cy="762864"/>
      </dsp:txXfrm>
    </dsp:sp>
    <dsp:sp modelId="{E4D516DE-5547-4B29-B65D-FA91DDD1C51F}">
      <dsp:nvSpPr>
        <dsp:cNvPr id="0" name=""/>
        <dsp:cNvSpPr/>
      </dsp:nvSpPr>
      <dsp:spPr>
        <a:xfrm>
          <a:off x="2219954" y="2749102"/>
          <a:ext cx="1078854" cy="1078854"/>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突出问题专项检查</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2377949" y="2907097"/>
        <a:ext cx="762864" cy="762864"/>
      </dsp:txXfrm>
    </dsp:sp>
    <dsp:sp modelId="{6EDFB62D-E92A-4308-B02E-41871A6846CD}">
      <dsp:nvSpPr>
        <dsp:cNvPr id="0" name=""/>
        <dsp:cNvSpPr/>
      </dsp:nvSpPr>
      <dsp:spPr>
        <a:xfrm>
          <a:off x="1483051" y="2130767"/>
          <a:ext cx="1078854" cy="1078854"/>
        </a:xfrm>
        <a:prstGeom prst="ellipse">
          <a:avLst/>
        </a:prstGeom>
        <a:solidFill>
          <a:schemeClr val="accent2">
            <a:alpha val="50000"/>
            <a:hueOff val="3641181"/>
            <a:satOff val="-4541"/>
            <a:lumOff val="1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从</a:t>
          </a:r>
          <a:r>
            <a:rPr lang="en-US" altLang="zh-CN" sz="1400" b="1" kern="1200" dirty="0" smtClean="0">
              <a:solidFill>
                <a:srgbClr val="0066FF"/>
              </a:solidFill>
              <a:latin typeface="微软雅黑" panose="020B0503020204020204" pitchFamily="34" charset="-122"/>
              <a:ea typeface="微软雅黑" panose="020B0503020204020204" pitchFamily="34" charset="-122"/>
            </a:rPr>
            <a:t>/</a:t>
          </a:r>
          <a:r>
            <a:rPr lang="zh-CN" altLang="en-US" sz="1400" b="1" kern="1200" dirty="0" smtClean="0">
              <a:solidFill>
                <a:srgbClr val="0066FF"/>
              </a:solidFill>
              <a:latin typeface="微软雅黑" panose="020B0503020204020204" pitchFamily="34" charset="-122"/>
              <a:ea typeface="微软雅黑" panose="020B0503020204020204" pitchFamily="34" charset="-122"/>
            </a:rPr>
            <a:t>减轻不予处罚</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1641046" y="2288762"/>
        <a:ext cx="762864" cy="762864"/>
      </dsp:txXfrm>
    </dsp:sp>
    <dsp:sp modelId="{59917F74-824A-45D2-B43A-4153FB4E5530}">
      <dsp:nvSpPr>
        <dsp:cNvPr id="0" name=""/>
        <dsp:cNvSpPr/>
      </dsp:nvSpPr>
      <dsp:spPr>
        <a:xfrm>
          <a:off x="1316009" y="1183423"/>
          <a:ext cx="1078854" cy="1078854"/>
        </a:xfrm>
        <a:prstGeom prst="ellipse">
          <a:avLst/>
        </a:prstGeom>
        <a:solidFill>
          <a:schemeClr val="accent2">
            <a:alpha val="50000"/>
            <a:hueOff val="4161350"/>
            <a:satOff val="-5190"/>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违法记分并惩罚</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1474004" y="1341418"/>
        <a:ext cx="762864" cy="762864"/>
      </dsp:txXfrm>
    </dsp:sp>
    <dsp:sp modelId="{13261042-502B-43C5-BDEA-FE161BB4B27A}">
      <dsp:nvSpPr>
        <dsp:cNvPr id="0" name=""/>
        <dsp:cNvSpPr/>
      </dsp:nvSpPr>
      <dsp:spPr>
        <a:xfrm>
          <a:off x="1796988" y="350343"/>
          <a:ext cx="1078854" cy="1078854"/>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rgbClr val="0066FF"/>
              </a:solidFill>
              <a:latin typeface="微软雅黑" panose="020B0503020204020204" pitchFamily="34" charset="-122"/>
              <a:ea typeface="微软雅黑" panose="020B0503020204020204" pitchFamily="34" charset="-122"/>
            </a:rPr>
            <a:t>承诺信息归为信用</a:t>
          </a:r>
          <a:endParaRPr lang="zh-CN" altLang="en-US" sz="1400" b="1" kern="1200" dirty="0">
            <a:solidFill>
              <a:srgbClr val="0066FF"/>
            </a:solidFill>
            <a:latin typeface="微软雅黑" panose="020B0503020204020204" pitchFamily="34" charset="-122"/>
            <a:ea typeface="微软雅黑" panose="020B0503020204020204" pitchFamily="34" charset="-122"/>
          </a:endParaRPr>
        </a:p>
      </dsp:txBody>
      <dsp:txXfrm>
        <a:off x="1954983" y="508338"/>
        <a:ext cx="762864" cy="7628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EA41B-4245-4C14-895E-B0AC5E98B238}">
      <dsp:nvSpPr>
        <dsp:cNvPr id="0" name=""/>
        <dsp:cNvSpPr/>
      </dsp:nvSpPr>
      <dsp:spPr>
        <a:xfrm>
          <a:off x="0" y="431481"/>
          <a:ext cx="8229600" cy="630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68F94-511E-4032-8FA0-B2A9E6A2215D}">
      <dsp:nvSpPr>
        <dsp:cNvPr id="0" name=""/>
        <dsp:cNvSpPr/>
      </dsp:nvSpPr>
      <dsp:spPr>
        <a:xfrm>
          <a:off x="411480" y="62481"/>
          <a:ext cx="5760720" cy="738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重大违法行为情形：</a:t>
          </a:r>
          <a:r>
            <a:rPr lang="en-US" altLang="zh-CN" sz="2000" kern="1200" dirty="0" smtClean="0">
              <a:latin typeface="微软雅黑" panose="020B0503020204020204" pitchFamily="34" charset="-122"/>
              <a:ea typeface="微软雅黑" panose="020B0503020204020204" pitchFamily="34" charset="-122"/>
            </a:rPr>
            <a:t>3</a:t>
          </a:r>
          <a:r>
            <a:rPr lang="zh-CN" altLang="en-US" sz="2000" kern="1200" dirty="0" smtClean="0">
              <a:latin typeface="微软雅黑" panose="020B0503020204020204" pitchFamily="34" charset="-122"/>
              <a:ea typeface="微软雅黑" panose="020B0503020204020204" pitchFamily="34" charset="-122"/>
            </a:rPr>
            <a:t>类</a:t>
          </a:r>
          <a:r>
            <a:rPr lang="en-US" altLang="zh-CN" sz="2000" kern="1200" dirty="0" smtClean="0">
              <a:latin typeface="微软雅黑" panose="020B0503020204020204" pitchFamily="34" charset="-122"/>
              <a:ea typeface="微软雅黑" panose="020B0503020204020204" pitchFamily="34" charset="-122"/>
            </a:rPr>
            <a:t>4</a:t>
          </a:r>
          <a:r>
            <a:rPr lang="zh-CN" altLang="en-US" sz="2000" kern="1200" dirty="0" smtClean="0">
              <a:latin typeface="微软雅黑" panose="020B0503020204020204" pitchFamily="34" charset="-122"/>
              <a:ea typeface="微软雅黑" panose="020B0503020204020204" pitchFamily="34" charset="-122"/>
            </a:rPr>
            <a:t>种违法行为</a:t>
          </a:r>
          <a:endParaRPr lang="zh-CN" altLang="en-US" sz="2000" kern="1200" dirty="0">
            <a:latin typeface="微软雅黑" panose="020B0503020204020204" pitchFamily="34" charset="-122"/>
            <a:ea typeface="微软雅黑" panose="020B0503020204020204" pitchFamily="34" charset="-122"/>
          </a:endParaRPr>
        </a:p>
      </dsp:txBody>
      <dsp:txXfrm>
        <a:off x="447506" y="98507"/>
        <a:ext cx="5688668" cy="665948"/>
      </dsp:txXfrm>
    </dsp:sp>
    <dsp:sp modelId="{E9B20EE1-C786-4886-A3FB-E4B6206EE177}">
      <dsp:nvSpPr>
        <dsp:cNvPr id="0" name=""/>
        <dsp:cNvSpPr/>
      </dsp:nvSpPr>
      <dsp:spPr>
        <a:xfrm>
          <a:off x="0" y="1565481"/>
          <a:ext cx="8229600" cy="630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DD08CB-CE9F-442E-A527-0630337F21EE}">
      <dsp:nvSpPr>
        <dsp:cNvPr id="0" name=""/>
        <dsp:cNvSpPr/>
      </dsp:nvSpPr>
      <dsp:spPr>
        <a:xfrm>
          <a:off x="411480" y="1196481"/>
          <a:ext cx="5760720" cy="738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授权可制办法细则</a:t>
          </a:r>
          <a:r>
            <a:rPr lang="zh-CN" altLang="en-US" sz="2000" kern="1200" dirty="0" smtClean="0">
              <a:latin typeface="微软雅黑" panose="020B0503020204020204" pitchFamily="34" charset="-122"/>
              <a:ea typeface="微软雅黑" panose="020B0503020204020204" pitchFamily="34" charset="-122"/>
            </a:rPr>
            <a:t>：省自治区直辖市，北京市</a:t>
          </a:r>
          <a:endParaRPr lang="zh-CN" altLang="en-US" sz="2000" kern="1200" dirty="0">
            <a:latin typeface="微软雅黑" panose="020B0503020204020204" pitchFamily="34" charset="-122"/>
            <a:ea typeface="微软雅黑" panose="020B0503020204020204" pitchFamily="34" charset="-122"/>
          </a:endParaRPr>
        </a:p>
      </dsp:txBody>
      <dsp:txXfrm>
        <a:off x="447506" y="1232507"/>
        <a:ext cx="5688668" cy="665948"/>
      </dsp:txXfrm>
    </dsp:sp>
    <dsp:sp modelId="{33E368ED-FCF3-4168-9BD4-536D6985797F}">
      <dsp:nvSpPr>
        <dsp:cNvPr id="0" name=""/>
        <dsp:cNvSpPr/>
      </dsp:nvSpPr>
      <dsp:spPr>
        <a:xfrm>
          <a:off x="0" y="2699481"/>
          <a:ext cx="8229600" cy="630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26F42-ABC6-49F1-8275-23BD37B9FF00}">
      <dsp:nvSpPr>
        <dsp:cNvPr id="0" name=""/>
        <dsp:cNvSpPr/>
      </dsp:nvSpPr>
      <dsp:spPr>
        <a:xfrm>
          <a:off x="411480" y="2330481"/>
          <a:ext cx="5760720" cy="738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规范的法定解释权</a:t>
          </a:r>
          <a:r>
            <a:rPr lang="zh-CN" altLang="en-US" sz="2000" kern="1200" dirty="0" smtClean="0">
              <a:latin typeface="微软雅黑" panose="020B0503020204020204" pitchFamily="34" charset="-122"/>
              <a:ea typeface="微软雅黑" panose="020B0503020204020204" pitchFamily="34" charset="-122"/>
            </a:rPr>
            <a:t>：国家卫生健康委</a:t>
          </a:r>
          <a:endParaRPr lang="zh-CN" altLang="en-US" sz="2000" kern="1200" dirty="0">
            <a:latin typeface="微软雅黑" panose="020B0503020204020204" pitchFamily="34" charset="-122"/>
            <a:ea typeface="微软雅黑" panose="020B0503020204020204" pitchFamily="34" charset="-122"/>
          </a:endParaRPr>
        </a:p>
      </dsp:txBody>
      <dsp:txXfrm>
        <a:off x="447506" y="2366507"/>
        <a:ext cx="5688668" cy="665948"/>
      </dsp:txXfrm>
    </dsp:sp>
    <dsp:sp modelId="{613A64FD-9436-4E13-9372-598EC26C0C70}">
      <dsp:nvSpPr>
        <dsp:cNvPr id="0" name=""/>
        <dsp:cNvSpPr/>
      </dsp:nvSpPr>
      <dsp:spPr>
        <a:xfrm>
          <a:off x="0" y="3833481"/>
          <a:ext cx="8229600" cy="630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4624D6-221C-45E2-ABAE-A87C5F4AE117}">
      <dsp:nvSpPr>
        <dsp:cNvPr id="0" name=""/>
        <dsp:cNvSpPr/>
      </dsp:nvSpPr>
      <dsp:spPr>
        <a:xfrm>
          <a:off x="411480" y="3464481"/>
          <a:ext cx="5760720" cy="738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施行的时间：</a:t>
          </a:r>
          <a:r>
            <a:rPr lang="zh-CN" altLang="en-US" sz="2000" kern="1200" dirty="0" smtClean="0">
              <a:latin typeface="微软雅黑" panose="020B0503020204020204" pitchFamily="34" charset="-122"/>
              <a:ea typeface="微软雅黑" panose="020B0503020204020204" pitchFamily="34" charset="-122"/>
            </a:rPr>
            <a:t>发布之日起施行   </a:t>
          </a:r>
          <a:r>
            <a:rPr lang="en-US" altLang="zh-CN" sz="2000" kern="1200" dirty="0" smtClean="0">
              <a:latin typeface="微软雅黑" panose="020B0503020204020204" pitchFamily="34" charset="-122"/>
              <a:ea typeface="微软雅黑" panose="020B0503020204020204" pitchFamily="34" charset="-122"/>
            </a:rPr>
            <a:t>9</a:t>
          </a:r>
          <a:r>
            <a:rPr lang="zh-CN" altLang="en-US" sz="2000" kern="1200" dirty="0" smtClean="0">
              <a:latin typeface="微软雅黑" panose="020B0503020204020204" pitchFamily="34" charset="-122"/>
              <a:ea typeface="微软雅黑" panose="020B0503020204020204" pitchFamily="34" charset="-122"/>
            </a:rPr>
            <a:t>月</a:t>
          </a:r>
          <a:r>
            <a:rPr lang="en-US" altLang="zh-CN" sz="2000" kern="1200" dirty="0" smtClean="0">
              <a:latin typeface="微软雅黑" panose="020B0503020204020204" pitchFamily="34" charset="-122"/>
              <a:ea typeface="微软雅黑" panose="020B0503020204020204" pitchFamily="34" charset="-122"/>
            </a:rPr>
            <a:t>8</a:t>
          </a:r>
          <a:r>
            <a:rPr lang="zh-CN" altLang="en-US" sz="2000" kern="1200" dirty="0" smtClean="0">
              <a:latin typeface="微软雅黑" panose="020B0503020204020204" pitchFamily="34" charset="-122"/>
              <a:ea typeface="微软雅黑" panose="020B0503020204020204" pitchFamily="34" charset="-122"/>
            </a:rPr>
            <a:t>日</a:t>
          </a:r>
          <a:endParaRPr lang="zh-CN" altLang="en-US" sz="2000" kern="1200" dirty="0">
            <a:latin typeface="微软雅黑" panose="020B0503020204020204" pitchFamily="34" charset="-122"/>
            <a:ea typeface="微软雅黑" panose="020B0503020204020204" pitchFamily="34" charset="-122"/>
          </a:endParaRPr>
        </a:p>
      </dsp:txBody>
      <dsp:txXfrm>
        <a:off x="447506" y="3500507"/>
        <a:ext cx="568866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责任部门</a:t>
          </a:r>
          <a:endParaRPr lang="zh-CN" altLang="en-US" sz="1600" kern="1200" dirty="0">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专管职责</a:t>
          </a:r>
          <a:endParaRPr lang="zh-CN" altLang="en-US" sz="1600" kern="1200" dirty="0">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教育培训</a:t>
          </a:r>
          <a:endParaRPr lang="zh-CN" altLang="en-US" sz="1600" kern="1200" dirty="0">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a:t>
          </a:r>
          <a:endParaRPr lang="en-US" altLang="zh-CN" sz="1600" kern="1200" dirty="0" smtClean="0">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可予调整</a:t>
          </a:r>
          <a:endParaRPr lang="en-US" altLang="zh-CN" sz="1600" kern="1200" dirty="0" smtClean="0">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自查方法</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自查分类</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基层指导</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自查处置</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隐患整改</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违法处理</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自查总结</a:t>
          </a:r>
          <a:endParaRPr lang="en-US" altLang="zh-CN" sz="1600" kern="1200" dirty="0" smtClean="0">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留存备查</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专管职责</a:t>
          </a:r>
          <a:endParaRPr lang="zh-CN" altLang="en-US" sz="1600" kern="1200" dirty="0">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教育培训</a:t>
          </a:r>
          <a:endParaRPr lang="zh-CN" altLang="en-US" sz="1600" kern="1200" dirty="0">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a:t>
          </a:r>
          <a:endParaRPr lang="en-US" altLang="zh-CN" sz="1600" kern="1200" dirty="0" smtClean="0">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可予调整</a:t>
          </a:r>
          <a:endParaRPr lang="en-US" altLang="zh-CN" sz="1600" kern="1200" dirty="0" smtClean="0">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自查方法</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自查分类</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基层指导</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自查处置</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隐患整改</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违法处理</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自查总结</a:t>
          </a:r>
          <a:endParaRPr lang="en-US" altLang="zh-CN" sz="1600" kern="1200" dirty="0" smtClean="0">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留存备查</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教育培训</a:t>
          </a:r>
          <a:endParaRPr lang="zh-CN" altLang="en-US" sz="1600" kern="1200" dirty="0">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a:t>
          </a:r>
          <a:endParaRPr lang="en-US" altLang="zh-CN" sz="1600" kern="1200" dirty="0" smtClean="0">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可予调整</a:t>
          </a:r>
          <a:endParaRPr lang="en-US" altLang="zh-CN" sz="1600" kern="1200" dirty="0" smtClean="0">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自查方法</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自查分类</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基层指导</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自查处置</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隐患整改</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违法处理</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自查总结</a:t>
          </a:r>
          <a:endParaRPr lang="en-US" altLang="zh-CN" sz="1600" kern="1200" dirty="0" smtClean="0">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留存备查</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a:t>
          </a:r>
          <a:endParaRPr lang="en-US" altLang="zh-CN" sz="1600" kern="1200" dirty="0" smtClean="0">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可予调整</a:t>
          </a:r>
          <a:endParaRPr lang="en-US" altLang="zh-CN" sz="1600" kern="1200" dirty="0" smtClean="0">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自查方法</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自查分类</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基层指导</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自查处置</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隐患整改</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违法处理</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自查总结</a:t>
          </a:r>
          <a:endParaRPr lang="en-US" altLang="zh-CN" sz="1600" kern="1200" dirty="0" smtClean="0">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留存备查</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自查方法</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自查分类</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基层指导</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自查处置</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隐患整改</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违法处理</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自查总结</a:t>
          </a:r>
          <a:endParaRPr lang="en-US" altLang="zh-CN" sz="1600" kern="1200" dirty="0" smtClean="0">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留存备查</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基层指导</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自查处置</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隐患整改</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违法处理</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自查总结</a:t>
          </a:r>
          <a:endParaRPr lang="en-US" altLang="zh-CN" sz="1600" kern="1200" dirty="0" smtClean="0">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留存备查</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自查处置</a:t>
          </a:r>
          <a:endParaRPr lang="en-US" altLang="zh-CN" sz="1600" kern="1200" dirty="0" smtClean="0">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隐患整改</a:t>
          </a:r>
          <a:endParaRPr lang="en-US" altLang="zh-CN" sz="1600" kern="1200" dirty="0" smtClean="0">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违法处理</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自查总结</a:t>
          </a:r>
          <a:endParaRPr lang="en-US" altLang="zh-CN" sz="1600" kern="1200" dirty="0" smtClean="0">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留存备查</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内部奖惩</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878E-FD2D-4F76-B991-1628F8683914}">
      <dsp:nvSpPr>
        <dsp:cNvPr id="0" name=""/>
        <dsp:cNvSpPr/>
      </dsp:nvSpPr>
      <dsp:spPr>
        <a:xfrm>
          <a:off x="5388638" y="416231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4320464"/>
        <a:ext cx="18929" cy="18929"/>
      </dsp:txXfrm>
    </dsp:sp>
    <dsp:sp modelId="{1EEC2296-A0DB-444D-A8A0-91090199EB20}">
      <dsp:nvSpPr>
        <dsp:cNvPr id="0" name=""/>
        <dsp:cNvSpPr/>
      </dsp:nvSpPr>
      <dsp:spPr>
        <a:xfrm>
          <a:off x="5388638" y="411659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4157917"/>
        <a:ext cx="8796" cy="8796"/>
      </dsp:txXfrm>
    </dsp:sp>
    <dsp:sp modelId="{8AFCFB1F-819D-45A6-A69C-C156C19F20A1}">
      <dsp:nvSpPr>
        <dsp:cNvPr id="0" name=""/>
        <dsp:cNvSpPr/>
      </dsp:nvSpPr>
      <dsp:spPr>
        <a:xfrm>
          <a:off x="5388638" y="382708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3985236"/>
        <a:ext cx="18929" cy="18929"/>
      </dsp:txXfrm>
    </dsp:sp>
    <dsp:sp modelId="{0533920B-F57C-4F71-BA9B-C12DDAB8A66D}">
      <dsp:nvSpPr>
        <dsp:cNvPr id="0" name=""/>
        <dsp:cNvSpPr/>
      </dsp:nvSpPr>
      <dsp:spPr>
        <a:xfrm>
          <a:off x="4333069" y="2486170"/>
          <a:ext cx="175928" cy="1676144"/>
        </a:xfrm>
        <a:custGeom>
          <a:avLst/>
          <a:gdLst/>
          <a:ahLst/>
          <a:cxnLst/>
          <a:rect l="0" t="0" r="0" b="0"/>
          <a:pathLst>
            <a:path>
              <a:moveTo>
                <a:pt x="0" y="0"/>
              </a:moveTo>
              <a:lnTo>
                <a:pt x="87964" y="0"/>
              </a:lnTo>
              <a:lnTo>
                <a:pt x="87964" y="1676144"/>
              </a:lnTo>
              <a:lnTo>
                <a:pt x="175928" y="167614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3282109"/>
        <a:ext cx="84267" cy="84267"/>
      </dsp:txXfrm>
    </dsp:sp>
    <dsp:sp modelId="{15EF40C6-3632-4615-9CC9-5B5BF562CDCE}">
      <dsp:nvSpPr>
        <dsp:cNvPr id="0" name=""/>
        <dsp:cNvSpPr/>
      </dsp:nvSpPr>
      <dsp:spPr>
        <a:xfrm>
          <a:off x="5388638" y="3446137"/>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3487459"/>
        <a:ext cx="8796" cy="8796"/>
      </dsp:txXfrm>
    </dsp:sp>
    <dsp:sp modelId="{10013F09-6294-4971-A432-C7FC4A477B91}">
      <dsp:nvSpPr>
        <dsp:cNvPr id="0" name=""/>
        <dsp:cNvSpPr/>
      </dsp:nvSpPr>
      <dsp:spPr>
        <a:xfrm>
          <a:off x="4333069" y="2486170"/>
          <a:ext cx="175928" cy="1005686"/>
        </a:xfrm>
        <a:custGeom>
          <a:avLst/>
          <a:gdLst/>
          <a:ahLst/>
          <a:cxnLst/>
          <a:rect l="0" t="0" r="0" b="0"/>
          <a:pathLst>
            <a:path>
              <a:moveTo>
                <a:pt x="0" y="0"/>
              </a:moveTo>
              <a:lnTo>
                <a:pt x="87964" y="0"/>
              </a:lnTo>
              <a:lnTo>
                <a:pt x="87964" y="1005686"/>
              </a:lnTo>
              <a:lnTo>
                <a:pt x="175928" y="100568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95510" y="2963489"/>
        <a:ext cx="51047" cy="51047"/>
      </dsp:txXfrm>
    </dsp:sp>
    <dsp:sp modelId="{4BA59F0C-37D8-4678-A656-9ADC349A1059}">
      <dsp:nvSpPr>
        <dsp:cNvPr id="0" name=""/>
        <dsp:cNvSpPr/>
      </dsp:nvSpPr>
      <dsp:spPr>
        <a:xfrm>
          <a:off x="5388638" y="2989013"/>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3066746"/>
        <a:ext cx="12149" cy="12149"/>
      </dsp:txXfrm>
    </dsp:sp>
    <dsp:sp modelId="{C261FBE6-88BF-4329-9526-914872454D2C}">
      <dsp:nvSpPr>
        <dsp:cNvPr id="0" name=""/>
        <dsp:cNvSpPr/>
      </dsp:nvSpPr>
      <dsp:spPr>
        <a:xfrm>
          <a:off x="5388638" y="2821399"/>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899131"/>
        <a:ext cx="12149" cy="12149"/>
      </dsp:txXfrm>
    </dsp:sp>
    <dsp:sp modelId="{C0549958-C0D7-4734-B285-167449E3EF2B}">
      <dsp:nvSpPr>
        <dsp:cNvPr id="0" name=""/>
        <dsp:cNvSpPr/>
      </dsp:nvSpPr>
      <dsp:spPr>
        <a:xfrm>
          <a:off x="4333069" y="2486170"/>
          <a:ext cx="175928" cy="502843"/>
        </a:xfrm>
        <a:custGeom>
          <a:avLst/>
          <a:gdLst/>
          <a:ahLst/>
          <a:cxnLst/>
          <a:rect l="0" t="0" r="0" b="0"/>
          <a:pathLst>
            <a:path>
              <a:moveTo>
                <a:pt x="0" y="0"/>
              </a:moveTo>
              <a:lnTo>
                <a:pt x="87964" y="0"/>
              </a:lnTo>
              <a:lnTo>
                <a:pt x="87964" y="502843"/>
              </a:lnTo>
              <a:lnTo>
                <a:pt x="175928" y="50284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7715" y="2724273"/>
        <a:ext cx="26636" cy="26636"/>
      </dsp:txXfrm>
    </dsp:sp>
    <dsp:sp modelId="{68463B4A-7D44-451E-A122-C1FA51A9DA16}">
      <dsp:nvSpPr>
        <dsp:cNvPr id="0" name=""/>
        <dsp:cNvSpPr/>
      </dsp:nvSpPr>
      <dsp:spPr>
        <a:xfrm>
          <a:off x="5388638" y="2318555"/>
          <a:ext cx="175928" cy="167614"/>
        </a:xfrm>
        <a:custGeom>
          <a:avLst/>
          <a:gdLst/>
          <a:ahLst/>
          <a:cxnLst/>
          <a:rect l="0" t="0" r="0" b="0"/>
          <a:pathLst>
            <a:path>
              <a:moveTo>
                <a:pt x="0" y="0"/>
              </a:moveTo>
              <a:lnTo>
                <a:pt x="87964" y="0"/>
              </a:lnTo>
              <a:lnTo>
                <a:pt x="87964" y="167614"/>
              </a:lnTo>
              <a:lnTo>
                <a:pt x="175928" y="16761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396288"/>
        <a:ext cx="12149" cy="12149"/>
      </dsp:txXfrm>
    </dsp:sp>
    <dsp:sp modelId="{9BEE41B3-D129-4F89-BF22-5F015AE7E4E2}">
      <dsp:nvSpPr>
        <dsp:cNvPr id="0" name=""/>
        <dsp:cNvSpPr/>
      </dsp:nvSpPr>
      <dsp:spPr>
        <a:xfrm>
          <a:off x="5388638" y="2150941"/>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0528" y="2228673"/>
        <a:ext cx="12149" cy="12149"/>
      </dsp:txXfrm>
    </dsp:sp>
    <dsp:sp modelId="{AB478AB7-B0F5-44D8-9ACA-DBA57909D016}">
      <dsp:nvSpPr>
        <dsp:cNvPr id="0" name=""/>
        <dsp:cNvSpPr/>
      </dsp:nvSpPr>
      <dsp:spPr>
        <a:xfrm>
          <a:off x="4333069" y="2318555"/>
          <a:ext cx="175928" cy="167614"/>
        </a:xfrm>
        <a:custGeom>
          <a:avLst/>
          <a:gdLst/>
          <a:ahLst/>
          <a:cxnLst/>
          <a:rect l="0" t="0" r="0" b="0"/>
          <a:pathLst>
            <a:path>
              <a:moveTo>
                <a:pt x="0" y="167614"/>
              </a:moveTo>
              <a:lnTo>
                <a:pt x="87964" y="16761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14959" y="2396288"/>
        <a:ext cx="12149" cy="12149"/>
      </dsp:txXfrm>
    </dsp:sp>
    <dsp:sp modelId="{C8FAAA85-0A60-46E0-85D2-8DDC283433C4}">
      <dsp:nvSpPr>
        <dsp:cNvPr id="0" name=""/>
        <dsp:cNvSpPr/>
      </dsp:nvSpPr>
      <dsp:spPr>
        <a:xfrm>
          <a:off x="5388638" y="1769992"/>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1811314"/>
        <a:ext cx="8796" cy="8796"/>
      </dsp:txXfrm>
    </dsp:sp>
    <dsp:sp modelId="{AA3FBFAB-F48E-4894-9A4E-445EC0BC22C6}">
      <dsp:nvSpPr>
        <dsp:cNvPr id="0" name=""/>
        <dsp:cNvSpPr/>
      </dsp:nvSpPr>
      <dsp:spPr>
        <a:xfrm>
          <a:off x="4333069" y="1815712"/>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403705" y="2133612"/>
        <a:ext cx="34657" cy="34657"/>
      </dsp:txXfrm>
    </dsp:sp>
    <dsp:sp modelId="{FA7DB93D-617F-4631-875E-E72E33E072F2}">
      <dsp:nvSpPr>
        <dsp:cNvPr id="0" name=""/>
        <dsp:cNvSpPr/>
      </dsp:nvSpPr>
      <dsp:spPr>
        <a:xfrm>
          <a:off x="5388638" y="810025"/>
          <a:ext cx="175928" cy="670457"/>
        </a:xfrm>
        <a:custGeom>
          <a:avLst/>
          <a:gdLst/>
          <a:ahLst/>
          <a:cxnLst/>
          <a:rect l="0" t="0" r="0" b="0"/>
          <a:pathLst>
            <a:path>
              <a:moveTo>
                <a:pt x="0" y="0"/>
              </a:moveTo>
              <a:lnTo>
                <a:pt x="87964" y="0"/>
              </a:lnTo>
              <a:lnTo>
                <a:pt x="87964" y="670457"/>
              </a:lnTo>
              <a:lnTo>
                <a:pt x="175928" y="67045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1127925"/>
        <a:ext cx="34657" cy="34657"/>
      </dsp:txXfrm>
    </dsp:sp>
    <dsp:sp modelId="{65FEC7F3-6514-492E-BF02-452F3E476F66}">
      <dsp:nvSpPr>
        <dsp:cNvPr id="0" name=""/>
        <dsp:cNvSpPr/>
      </dsp:nvSpPr>
      <dsp:spPr>
        <a:xfrm>
          <a:off x="5388638" y="810025"/>
          <a:ext cx="175928" cy="335228"/>
        </a:xfrm>
        <a:custGeom>
          <a:avLst/>
          <a:gdLst/>
          <a:ahLst/>
          <a:cxnLst/>
          <a:rect l="0" t="0" r="0" b="0"/>
          <a:pathLst>
            <a:path>
              <a:moveTo>
                <a:pt x="0" y="0"/>
              </a:moveTo>
              <a:lnTo>
                <a:pt x="87964" y="0"/>
              </a:lnTo>
              <a:lnTo>
                <a:pt x="87964" y="335228"/>
              </a:lnTo>
              <a:lnTo>
                <a:pt x="175928" y="3352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968175"/>
        <a:ext cx="18929" cy="18929"/>
      </dsp:txXfrm>
    </dsp:sp>
    <dsp:sp modelId="{4B7D1E48-817F-465B-AC4D-B0B148A87638}">
      <dsp:nvSpPr>
        <dsp:cNvPr id="0" name=""/>
        <dsp:cNvSpPr/>
      </dsp:nvSpPr>
      <dsp:spPr>
        <a:xfrm>
          <a:off x="5388638" y="764305"/>
          <a:ext cx="175928" cy="91440"/>
        </a:xfrm>
        <a:custGeom>
          <a:avLst/>
          <a:gdLst/>
          <a:ahLst/>
          <a:cxnLst/>
          <a:rect l="0" t="0" r="0" b="0"/>
          <a:pathLst>
            <a:path>
              <a:moveTo>
                <a:pt x="0" y="45720"/>
              </a:moveTo>
              <a:lnTo>
                <a:pt x="175928"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72204" y="805627"/>
        <a:ext cx="8796" cy="8796"/>
      </dsp:txXfrm>
    </dsp:sp>
    <dsp:sp modelId="{34A29469-37C4-40DD-AF89-18CA320E9649}">
      <dsp:nvSpPr>
        <dsp:cNvPr id="0" name=""/>
        <dsp:cNvSpPr/>
      </dsp:nvSpPr>
      <dsp:spPr>
        <a:xfrm>
          <a:off x="5388638" y="474796"/>
          <a:ext cx="175928" cy="335228"/>
        </a:xfrm>
        <a:custGeom>
          <a:avLst/>
          <a:gdLst/>
          <a:ahLst/>
          <a:cxnLst/>
          <a:rect l="0" t="0" r="0" b="0"/>
          <a:pathLst>
            <a:path>
              <a:moveTo>
                <a:pt x="0" y="335228"/>
              </a:moveTo>
              <a:lnTo>
                <a:pt x="87964" y="335228"/>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67138" y="632946"/>
        <a:ext cx="18929" cy="18929"/>
      </dsp:txXfrm>
    </dsp:sp>
    <dsp:sp modelId="{C72102BD-F9F4-4E37-BCA2-456CEBC6015B}">
      <dsp:nvSpPr>
        <dsp:cNvPr id="0" name=""/>
        <dsp:cNvSpPr/>
      </dsp:nvSpPr>
      <dsp:spPr>
        <a:xfrm>
          <a:off x="5388638" y="139567"/>
          <a:ext cx="175928" cy="670457"/>
        </a:xfrm>
        <a:custGeom>
          <a:avLst/>
          <a:gdLst/>
          <a:ahLst/>
          <a:cxnLst/>
          <a:rect l="0" t="0" r="0" b="0"/>
          <a:pathLst>
            <a:path>
              <a:moveTo>
                <a:pt x="0" y="670457"/>
              </a:moveTo>
              <a:lnTo>
                <a:pt x="87964" y="670457"/>
              </a:lnTo>
              <a:lnTo>
                <a:pt x="87964" y="0"/>
              </a:lnTo>
              <a:lnTo>
                <a:pt x="175928"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5459274" y="457467"/>
        <a:ext cx="34657" cy="34657"/>
      </dsp:txXfrm>
    </dsp:sp>
    <dsp:sp modelId="{66B6F902-4DA7-4861-B515-65201D5A3653}">
      <dsp:nvSpPr>
        <dsp:cNvPr id="0" name=""/>
        <dsp:cNvSpPr/>
      </dsp:nvSpPr>
      <dsp:spPr>
        <a:xfrm>
          <a:off x="4333069" y="810025"/>
          <a:ext cx="175928" cy="1676144"/>
        </a:xfrm>
        <a:custGeom>
          <a:avLst/>
          <a:gdLst/>
          <a:ahLst/>
          <a:cxnLst/>
          <a:rect l="0" t="0" r="0" b="0"/>
          <a:pathLst>
            <a:path>
              <a:moveTo>
                <a:pt x="0" y="1676144"/>
              </a:moveTo>
              <a:lnTo>
                <a:pt x="87964" y="1676144"/>
              </a:lnTo>
              <a:lnTo>
                <a:pt x="87964" y="0"/>
              </a:lnTo>
              <a:lnTo>
                <a:pt x="17592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4378900" y="1605964"/>
        <a:ext cx="84267" cy="84267"/>
      </dsp:txXfrm>
    </dsp:sp>
    <dsp:sp modelId="{3B140270-206A-4593-B207-078BEB5D0B10}">
      <dsp:nvSpPr>
        <dsp:cNvPr id="0" name=""/>
        <dsp:cNvSpPr/>
      </dsp:nvSpPr>
      <dsp:spPr>
        <a:xfrm rot="16200000">
          <a:off x="2715892" y="2299855"/>
          <a:ext cx="2861726" cy="3726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自查内容和要求</a:t>
          </a:r>
          <a:endParaRPr lang="zh-CN" altLang="en-US" sz="1600" kern="1200" dirty="0">
            <a:latin typeface="微软雅黑" panose="020B0503020204020204" pitchFamily="34" charset="-122"/>
            <a:ea typeface="微软雅黑" panose="020B0503020204020204" pitchFamily="34" charset="-122"/>
          </a:endParaRPr>
        </a:p>
      </dsp:txBody>
      <dsp:txXfrm>
        <a:off x="2715892" y="2299855"/>
        <a:ext cx="2861726" cy="372629"/>
      </dsp:txXfrm>
    </dsp:sp>
    <dsp:sp modelId="{77557131-6E8D-42B7-BEE3-50D2FCC61EDB}">
      <dsp:nvSpPr>
        <dsp:cNvPr id="0" name=""/>
        <dsp:cNvSpPr/>
      </dsp:nvSpPr>
      <dsp:spPr>
        <a:xfrm>
          <a:off x="4508998"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体系能力</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4508998" y="675934"/>
        <a:ext cx="879640" cy="268183"/>
      </dsp:txXfrm>
    </dsp:sp>
    <dsp:sp modelId="{E47117BE-F56F-4BBF-9479-7580AB426238}">
      <dsp:nvSpPr>
        <dsp:cNvPr id="0" name=""/>
        <dsp:cNvSpPr/>
      </dsp:nvSpPr>
      <dsp:spPr>
        <a:xfrm>
          <a:off x="5564567" y="547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主体责任</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5476"/>
        <a:ext cx="879640" cy="268183"/>
      </dsp:txXfrm>
    </dsp:sp>
    <dsp:sp modelId="{4330ECE1-F0F4-40D0-85F6-178AB7D6C737}">
      <dsp:nvSpPr>
        <dsp:cNvPr id="0" name=""/>
        <dsp:cNvSpPr/>
      </dsp:nvSpPr>
      <dsp:spPr>
        <a:xfrm>
          <a:off x="5564567" y="340705"/>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制度落实</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340705"/>
        <a:ext cx="879640" cy="268183"/>
      </dsp:txXfrm>
    </dsp:sp>
    <dsp:sp modelId="{37123308-FA36-48EB-9486-286B790F7A6D}">
      <dsp:nvSpPr>
        <dsp:cNvPr id="0" name=""/>
        <dsp:cNvSpPr/>
      </dsp:nvSpPr>
      <dsp:spPr>
        <a:xfrm>
          <a:off x="5564567" y="67593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责任部门</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675934"/>
        <a:ext cx="879640" cy="268183"/>
      </dsp:txXfrm>
    </dsp:sp>
    <dsp:sp modelId="{70792E3E-985B-4CF6-8910-B996840B7BB3}">
      <dsp:nvSpPr>
        <dsp:cNvPr id="0" name=""/>
        <dsp:cNvSpPr/>
      </dsp:nvSpPr>
      <dsp:spPr>
        <a:xfrm>
          <a:off x="5564567" y="1011163"/>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专管职责</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011163"/>
        <a:ext cx="879640" cy="268183"/>
      </dsp:txXfrm>
    </dsp:sp>
    <dsp:sp modelId="{AA0F5732-0A98-4CA9-8367-6F8676AC6428}">
      <dsp:nvSpPr>
        <dsp:cNvPr id="0" name=""/>
        <dsp:cNvSpPr/>
      </dsp:nvSpPr>
      <dsp:spPr>
        <a:xfrm>
          <a:off x="5564567" y="134639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教育培训</a:t>
          </a:r>
          <a:endParaRPr lang="zh-CN" altLang="en-US" sz="1600" b="1" kern="1200" dirty="0">
            <a:solidFill>
              <a:schemeClr val="bg1"/>
            </a:solidFill>
            <a:latin typeface="微软雅黑" panose="020B0503020204020204" pitchFamily="34" charset="-122"/>
            <a:ea typeface="微软雅黑" panose="020B0503020204020204" pitchFamily="34" charset="-122"/>
          </a:endParaRPr>
        </a:p>
      </dsp:txBody>
      <dsp:txXfrm>
        <a:off x="5564567" y="1346392"/>
        <a:ext cx="879640" cy="268183"/>
      </dsp:txXfrm>
    </dsp:sp>
    <dsp:sp modelId="{C1D6244C-777F-4EFE-8865-3A5F43948CCC}">
      <dsp:nvSpPr>
        <dsp:cNvPr id="0" name=""/>
        <dsp:cNvSpPr/>
      </dsp:nvSpPr>
      <dsp:spPr>
        <a:xfrm>
          <a:off x="4508998"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自查内容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1681620"/>
        <a:ext cx="879640" cy="268183"/>
      </dsp:txXfrm>
    </dsp:sp>
    <dsp:sp modelId="{102B32B8-ABBD-4AF3-A1A7-16354055B104}">
      <dsp:nvSpPr>
        <dsp:cNvPr id="0" name=""/>
        <dsp:cNvSpPr/>
      </dsp:nvSpPr>
      <dsp:spPr>
        <a:xfrm>
          <a:off x="5564567" y="1681620"/>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可予调整</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1681620"/>
        <a:ext cx="879640" cy="268183"/>
      </dsp:txXfrm>
    </dsp:sp>
    <dsp:sp modelId="{2CEF3744-5802-4C37-ACCC-63847C3841EA}">
      <dsp:nvSpPr>
        <dsp:cNvPr id="0" name=""/>
        <dsp:cNvSpPr/>
      </dsp:nvSpPr>
      <dsp:spPr>
        <a:xfrm>
          <a:off x="4508998" y="2184464"/>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自查方法</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184464"/>
        <a:ext cx="879640" cy="268183"/>
      </dsp:txXfrm>
    </dsp:sp>
    <dsp:sp modelId="{27BC5659-DFE0-4B41-A93D-3D62832ED832}">
      <dsp:nvSpPr>
        <dsp:cNvPr id="0" name=""/>
        <dsp:cNvSpPr/>
      </dsp:nvSpPr>
      <dsp:spPr>
        <a:xfrm>
          <a:off x="5564567" y="2016849"/>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自查分类</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016849"/>
        <a:ext cx="879640" cy="268183"/>
      </dsp:txXfrm>
    </dsp:sp>
    <dsp:sp modelId="{9535E006-A4DB-4995-B451-5BF3B1F50036}">
      <dsp:nvSpPr>
        <dsp:cNvPr id="0" name=""/>
        <dsp:cNvSpPr/>
      </dsp:nvSpPr>
      <dsp:spPr>
        <a:xfrm>
          <a:off x="5564567" y="2352078"/>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基层指导</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352078"/>
        <a:ext cx="879640" cy="268183"/>
      </dsp:txXfrm>
    </dsp:sp>
    <dsp:sp modelId="{0737CD36-67D1-4E58-AE34-CE324200677A}">
      <dsp:nvSpPr>
        <dsp:cNvPr id="0" name=""/>
        <dsp:cNvSpPr/>
      </dsp:nvSpPr>
      <dsp:spPr>
        <a:xfrm>
          <a:off x="4508998" y="2854922"/>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自查处置</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4508998" y="2854922"/>
        <a:ext cx="879640" cy="268183"/>
      </dsp:txXfrm>
    </dsp:sp>
    <dsp:sp modelId="{7B0C012A-5D93-4F0D-8468-6950324EAA9C}">
      <dsp:nvSpPr>
        <dsp:cNvPr id="0" name=""/>
        <dsp:cNvSpPr/>
      </dsp:nvSpPr>
      <dsp:spPr>
        <a:xfrm>
          <a:off x="5564567" y="2687307"/>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隐患整改</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2687307"/>
        <a:ext cx="879640" cy="268183"/>
      </dsp:txXfrm>
    </dsp:sp>
    <dsp:sp modelId="{9808C5B4-8D29-42C9-B737-06377246B326}">
      <dsp:nvSpPr>
        <dsp:cNvPr id="0" name=""/>
        <dsp:cNvSpPr/>
      </dsp:nvSpPr>
      <dsp:spPr>
        <a:xfrm>
          <a:off x="5564567" y="3022536"/>
          <a:ext cx="879640" cy="268183"/>
        </a:xfrm>
        <a:prstGeom prst="rect">
          <a:avLst/>
        </a:prstGeom>
        <a:solidFill>
          <a:srgbClr val="00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违法处理</a:t>
          </a:r>
          <a:endParaRPr lang="en-US" altLang="zh-CN" sz="1600" b="1" kern="1200" dirty="0" smtClean="0">
            <a:solidFill>
              <a:schemeClr val="bg1"/>
            </a:solidFill>
            <a:latin typeface="微软雅黑" panose="020B0503020204020204" pitchFamily="34" charset="-122"/>
            <a:ea typeface="微软雅黑" panose="020B0503020204020204" pitchFamily="34" charset="-122"/>
          </a:endParaRPr>
        </a:p>
      </dsp:txBody>
      <dsp:txXfrm>
        <a:off x="5564567" y="3022536"/>
        <a:ext cx="879640" cy="268183"/>
      </dsp:txXfrm>
    </dsp:sp>
    <dsp:sp modelId="{B3645E29-B89A-47C4-8E7B-2A9F1A3C7666}">
      <dsp:nvSpPr>
        <dsp:cNvPr id="0" name=""/>
        <dsp:cNvSpPr/>
      </dsp:nvSpPr>
      <dsp:spPr>
        <a:xfrm>
          <a:off x="4508998"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自查总结</a:t>
          </a:r>
          <a:endParaRPr lang="en-US" altLang="zh-CN" sz="1600" kern="1200" dirty="0" smtClean="0">
            <a:latin typeface="微软雅黑" panose="020B0503020204020204" pitchFamily="34" charset="-122"/>
            <a:ea typeface="微软雅黑" panose="020B0503020204020204" pitchFamily="34" charset="-122"/>
          </a:endParaRPr>
        </a:p>
      </dsp:txBody>
      <dsp:txXfrm>
        <a:off x="4508998" y="3357765"/>
        <a:ext cx="879640" cy="268183"/>
      </dsp:txXfrm>
    </dsp:sp>
    <dsp:sp modelId="{DD23752A-D85A-4BD5-836E-1F4BB3699828}">
      <dsp:nvSpPr>
        <dsp:cNvPr id="0" name=""/>
        <dsp:cNvSpPr/>
      </dsp:nvSpPr>
      <dsp:spPr>
        <a:xfrm>
          <a:off x="5564567" y="3357765"/>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留存备查</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357765"/>
        <a:ext cx="879640" cy="268183"/>
      </dsp:txXfrm>
    </dsp:sp>
    <dsp:sp modelId="{FC963944-BDBE-4FB2-8E68-7A6280819393}">
      <dsp:nvSpPr>
        <dsp:cNvPr id="0" name=""/>
        <dsp:cNvSpPr/>
      </dsp:nvSpPr>
      <dsp:spPr>
        <a:xfrm>
          <a:off x="4508998"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监督制约</a:t>
          </a:r>
          <a:endParaRPr lang="en-US" altLang="zh-CN" sz="1600" kern="1200" dirty="0" smtClean="0">
            <a:latin typeface="微软雅黑" panose="020B0503020204020204" pitchFamily="34" charset="-122"/>
            <a:ea typeface="微软雅黑" panose="020B0503020204020204" pitchFamily="34" charset="-122"/>
          </a:endParaRPr>
        </a:p>
      </dsp:txBody>
      <dsp:txXfrm>
        <a:off x="4508998" y="4028223"/>
        <a:ext cx="879640" cy="268183"/>
      </dsp:txXfrm>
    </dsp:sp>
    <dsp:sp modelId="{B396D851-63C3-4A43-9B17-F5BCA05D7D15}">
      <dsp:nvSpPr>
        <dsp:cNvPr id="0" name=""/>
        <dsp:cNvSpPr/>
      </dsp:nvSpPr>
      <dsp:spPr>
        <a:xfrm>
          <a:off x="5564567" y="3692994"/>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信用承诺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3692994"/>
        <a:ext cx="879640" cy="268183"/>
      </dsp:txXfrm>
    </dsp:sp>
    <dsp:sp modelId="{F27BAA2D-FA40-4227-8637-8EC9CC7B969F}">
      <dsp:nvSpPr>
        <dsp:cNvPr id="0" name=""/>
        <dsp:cNvSpPr/>
      </dsp:nvSpPr>
      <dsp:spPr>
        <a:xfrm>
          <a:off x="5564567" y="4028223"/>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内部公示</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028223"/>
        <a:ext cx="879640" cy="268183"/>
      </dsp:txXfrm>
    </dsp:sp>
    <dsp:sp modelId="{B3188401-A9D4-4EC0-8E39-E4188EDDF95A}">
      <dsp:nvSpPr>
        <dsp:cNvPr id="0" name=""/>
        <dsp:cNvSpPr/>
      </dsp:nvSpPr>
      <dsp:spPr>
        <a:xfrm>
          <a:off x="5564567" y="4363452"/>
          <a:ext cx="879640" cy="2681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内部资历</a:t>
          </a:r>
          <a:endParaRPr lang="en-US" altLang="zh-CN" sz="1600" kern="1200" dirty="0" smtClean="0">
            <a:latin typeface="微软雅黑" panose="020B0503020204020204" pitchFamily="34" charset="-122"/>
            <a:ea typeface="微软雅黑" panose="020B0503020204020204" pitchFamily="34" charset="-122"/>
          </a:endParaRPr>
        </a:p>
      </dsp:txBody>
      <dsp:txXfrm>
        <a:off x="5564567" y="4363452"/>
        <a:ext cx="879640" cy="26818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410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4109"/>
          </a:xfrm>
          <a:prstGeom prst="rect">
            <a:avLst/>
          </a:prstGeom>
        </p:spPr>
        <p:txBody>
          <a:bodyPr vert="horz" lIns="91440" tIns="45720" rIns="91440" bIns="45720" rtlCol="0"/>
          <a:lstStyle>
            <a:lvl1pPr algn="r">
              <a:defRPr sz="1200"/>
            </a:lvl1pPr>
          </a:lstStyle>
          <a:p>
            <a:fld id="{B724EA50-D533-44FE-A59A-0DF4F3620021}" type="datetimeFigureOut">
              <a:rPr lang="zh-CN" altLang="en-US" smtClean="0"/>
              <a:t>2021-07-15</a:t>
            </a:fld>
            <a:endParaRPr lang="zh-CN" altLang="en-US"/>
          </a:p>
        </p:txBody>
      </p:sp>
      <p:sp>
        <p:nvSpPr>
          <p:cNvPr id="4" name="页脚占位符 3"/>
          <p:cNvSpPr>
            <a:spLocks noGrp="1"/>
          </p:cNvSpPr>
          <p:nvPr>
            <p:ph type="ftr" sz="quarter" idx="2"/>
          </p:nvPr>
        </p:nvSpPr>
        <p:spPr>
          <a:xfrm>
            <a:off x="0" y="9386364"/>
            <a:ext cx="2929837" cy="494109"/>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386364"/>
            <a:ext cx="2929837" cy="494109"/>
          </a:xfrm>
          <a:prstGeom prst="rect">
            <a:avLst/>
          </a:prstGeom>
        </p:spPr>
        <p:txBody>
          <a:bodyPr vert="horz" lIns="91440" tIns="45720" rIns="91440" bIns="45720" rtlCol="0" anchor="b"/>
          <a:lstStyle>
            <a:lvl1pPr algn="r">
              <a:defRPr sz="1200"/>
            </a:lvl1pPr>
          </a:lstStyle>
          <a:p>
            <a:fld id="{019F9463-6301-4E1A-B5F8-2EFFA23EDC46}" type="slidenum">
              <a:rPr lang="zh-CN" altLang="en-US" smtClean="0"/>
              <a:t>‹#›</a:t>
            </a:fld>
            <a:endParaRPr lang="zh-CN" altLang="en-US"/>
          </a:p>
        </p:txBody>
      </p:sp>
    </p:spTree>
    <p:extLst>
      <p:ext uri="{BB962C8B-B14F-4D97-AF65-F5344CB8AC3E}">
        <p14:creationId xmlns:p14="http://schemas.microsoft.com/office/powerpoint/2010/main" val="2154307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58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5826"/>
          </a:xfrm>
          <a:prstGeom prst="rect">
            <a:avLst/>
          </a:prstGeom>
        </p:spPr>
        <p:txBody>
          <a:bodyPr vert="horz" lIns="91440" tIns="45720" rIns="91440" bIns="45720" rtlCol="0"/>
          <a:lstStyle>
            <a:lvl1pPr algn="r">
              <a:defRPr sz="1200"/>
            </a:lvl1pPr>
          </a:lstStyle>
          <a:p>
            <a:fld id="{8F2FA8F1-B945-49A8-956D-C68F70CF58F2}" type="datetimeFigureOut">
              <a:rPr lang="zh-CN" altLang="en-US" smtClean="0"/>
              <a:t>2021-07-15</a:t>
            </a:fld>
            <a:endParaRPr lang="zh-CN" altLang="en-US"/>
          </a:p>
        </p:txBody>
      </p:sp>
      <p:sp>
        <p:nvSpPr>
          <p:cNvPr id="4" name="幻灯片图像占位符 3"/>
          <p:cNvSpPr>
            <a:spLocks noGrp="1" noRot="1" noChangeAspect="1"/>
          </p:cNvSpPr>
          <p:nvPr>
            <p:ph type="sldImg" idx="2"/>
          </p:nvPr>
        </p:nvSpPr>
        <p:spPr>
          <a:xfrm>
            <a:off x="1157288" y="1235075"/>
            <a:ext cx="4446587" cy="333533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55803"/>
            <a:ext cx="5408930" cy="3891112"/>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86364"/>
            <a:ext cx="2929837" cy="4958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386364"/>
            <a:ext cx="2929837" cy="495825"/>
          </a:xfrm>
          <a:prstGeom prst="rect">
            <a:avLst/>
          </a:prstGeom>
        </p:spPr>
        <p:txBody>
          <a:bodyPr vert="horz" lIns="91440" tIns="45720" rIns="91440" bIns="45720" rtlCol="0" anchor="b"/>
          <a:lstStyle>
            <a:lvl1pPr algn="r">
              <a:defRPr sz="1200"/>
            </a:lvl1pPr>
          </a:lstStyle>
          <a:p>
            <a:fld id="{B0536354-0F2D-41F8-BE0B-79A3866B023D}" type="slidenum">
              <a:rPr lang="zh-CN" altLang="en-US" smtClean="0"/>
              <a:t>‹#›</a:t>
            </a:fld>
            <a:endParaRPr lang="zh-CN" altLang="en-US"/>
          </a:p>
        </p:txBody>
      </p:sp>
    </p:spTree>
    <p:extLst>
      <p:ext uri="{BB962C8B-B14F-4D97-AF65-F5344CB8AC3E}">
        <p14:creationId xmlns:p14="http://schemas.microsoft.com/office/powerpoint/2010/main" val="92155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概念</a:t>
            </a:r>
            <a:r>
              <a:rPr lang="zh-CN" altLang="zh-CN" sz="1200" kern="1200" dirty="0" smtClean="0">
                <a:solidFill>
                  <a:schemeClr val="tx1"/>
                </a:solidFill>
                <a:effectLst/>
                <a:latin typeface="+mn-lt"/>
                <a:ea typeface="+mn-ea"/>
                <a:cs typeface="+mn-cs"/>
              </a:rPr>
              <a:t>医疗机构依法执业自查，是指医疗机构对本机构及其人员执业活动中遵守医疗卫生法律法规规章情况进行检查，并对发现的违法违规执业问题进行整改的自我管理活动。</a:t>
            </a:r>
            <a:endParaRPr lang="zh-CN" altLang="en-US" dirty="0"/>
          </a:p>
        </p:txBody>
      </p:sp>
      <p:sp>
        <p:nvSpPr>
          <p:cNvPr id="4" name="灯片编号占位符 3"/>
          <p:cNvSpPr>
            <a:spLocks noGrp="1"/>
          </p:cNvSpPr>
          <p:nvPr>
            <p:ph type="sldNum" sz="quarter" idx="10"/>
          </p:nvPr>
        </p:nvSpPr>
        <p:spPr/>
        <p:txBody>
          <a:bodyPr/>
          <a:lstStyle/>
          <a:p>
            <a:fld id="{B0536354-0F2D-41F8-BE0B-79A3866B023D}" type="slidenum">
              <a:rPr lang="zh-CN" altLang="en-US" smtClean="0"/>
              <a:t>3</a:t>
            </a:fld>
            <a:endParaRPr lang="zh-CN" altLang="en-US"/>
          </a:p>
        </p:txBody>
      </p:sp>
    </p:spTree>
    <p:extLst>
      <p:ext uri="{BB962C8B-B14F-4D97-AF65-F5344CB8AC3E}">
        <p14:creationId xmlns:p14="http://schemas.microsoft.com/office/powerpoint/2010/main" val="87576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335862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23708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9928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376721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2104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73044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103917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408219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235749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27505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6322A6-3D8C-4AB3-B8AB-FC7072600B29}" type="datetimeFigureOut">
              <a:rPr lang="zh-CN" altLang="en-US" smtClean="0"/>
              <a:t>2021-07-15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210240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322A6-3D8C-4AB3-B8AB-FC7072600B29}" type="datetimeFigureOut">
              <a:rPr lang="zh-CN" altLang="en-US" smtClean="0"/>
              <a:t>2021-07-15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26272-55FC-4470-8EAE-91F4EF613719}" type="slidenum">
              <a:rPr lang="zh-CN" altLang="en-US" smtClean="0"/>
              <a:t>‹#›</a:t>
            </a:fld>
            <a:endParaRPr lang="zh-CN" altLang="en-US"/>
          </a:p>
        </p:txBody>
      </p:sp>
    </p:spTree>
    <p:extLst>
      <p:ext uri="{BB962C8B-B14F-4D97-AF65-F5344CB8AC3E}">
        <p14:creationId xmlns:p14="http://schemas.microsoft.com/office/powerpoint/2010/main" val="391480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4000" b="1" dirty="0" smtClean="0">
                <a:latin typeface="方正小标宋简体" panose="03000509000000000000" pitchFamily="65" charset="-122"/>
                <a:ea typeface="方正小标宋简体" panose="03000509000000000000" pitchFamily="65" charset="-122"/>
              </a:rPr>
              <a:t>医疗机构依法执业自查管理的</a:t>
            </a:r>
            <a:r>
              <a:rPr lang="en-US" altLang="zh-CN" sz="4000" b="1" dirty="0" smtClean="0">
                <a:latin typeface="方正小标宋简体" panose="03000509000000000000" pitchFamily="65" charset="-122"/>
                <a:ea typeface="方正小标宋简体" panose="03000509000000000000" pitchFamily="65" charset="-122"/>
              </a:rPr>
              <a:t/>
            </a:r>
            <a:br>
              <a:rPr lang="en-US" altLang="zh-CN" sz="4000" b="1" dirty="0" smtClean="0">
                <a:latin typeface="方正小标宋简体" panose="03000509000000000000" pitchFamily="65" charset="-122"/>
                <a:ea typeface="方正小标宋简体" panose="03000509000000000000" pitchFamily="65" charset="-122"/>
              </a:rPr>
            </a:br>
            <a:r>
              <a:rPr lang="zh-CN" altLang="en-US" sz="4000" b="1" dirty="0" smtClean="0">
                <a:latin typeface="方正小标宋简体" panose="03000509000000000000" pitchFamily="65" charset="-122"/>
                <a:ea typeface="方正小标宋简体" panose="03000509000000000000" pitchFamily="65" charset="-122"/>
              </a:rPr>
              <a:t>内容和基本要求</a:t>
            </a:r>
            <a:endParaRPr lang="zh-CN" altLang="en-US" sz="4000" b="1" dirty="0">
              <a:latin typeface="方正小标宋简体" panose="03000509000000000000" pitchFamily="65" charset="-122"/>
              <a:ea typeface="方正小标宋简体" panose="03000509000000000000" pitchFamily="65" charset="-122"/>
            </a:endParaRPr>
          </a:p>
        </p:txBody>
      </p:sp>
      <p:sp>
        <p:nvSpPr>
          <p:cNvPr id="3" name="副标题 2"/>
          <p:cNvSpPr>
            <a:spLocks noGrp="1"/>
          </p:cNvSpPr>
          <p:nvPr>
            <p:ph type="subTitle" idx="1"/>
          </p:nvPr>
        </p:nvSpPr>
        <p:spPr/>
        <p:txBody>
          <a:bodyPr>
            <a:normAutofit/>
          </a:bodyPr>
          <a:lstStyle/>
          <a:p>
            <a:r>
              <a:rPr lang="zh-CN" altLang="en-US" sz="2800" dirty="0" smtClean="0">
                <a:solidFill>
                  <a:schemeClr val="tx1"/>
                </a:solidFill>
                <a:latin typeface="楷体_GB2312" panose="02010609030101010101" pitchFamily="49" charset="-122"/>
                <a:ea typeface="楷体_GB2312" panose="02010609030101010101" pitchFamily="49" charset="-122"/>
              </a:rPr>
              <a:t>国家卫生健康委监督中心</a:t>
            </a:r>
            <a:endParaRPr lang="en-US" altLang="zh-CN" sz="2800" dirty="0" smtClean="0">
              <a:solidFill>
                <a:schemeClr val="tx1"/>
              </a:solidFill>
              <a:latin typeface="楷体_GB2312" panose="02010609030101010101" pitchFamily="49" charset="-122"/>
              <a:ea typeface="楷体_GB2312" panose="02010609030101010101" pitchFamily="49" charset="-122"/>
            </a:endParaRPr>
          </a:p>
          <a:p>
            <a:r>
              <a:rPr lang="en-US" altLang="zh-CN" sz="2800" dirty="0" smtClean="0">
                <a:solidFill>
                  <a:schemeClr val="tx1"/>
                </a:solidFill>
                <a:latin typeface="楷体_GB2312" panose="02010609030101010101" pitchFamily="49" charset="-122"/>
                <a:ea typeface="楷体_GB2312" panose="02010609030101010101" pitchFamily="49" charset="-122"/>
              </a:rPr>
              <a:t>2021.7</a:t>
            </a:r>
            <a:endParaRPr lang="zh-CN" altLang="en-US" sz="2800" dirty="0">
              <a:solidFill>
                <a:schemeClr val="tx1"/>
              </a:solidFill>
              <a:latin typeface="楷体_GB2312" panose="02010609030101010101" pitchFamily="49" charset="-122"/>
              <a:ea typeface="楷体_GB2312" panose="02010609030101010101" pitchFamily="49" charset="-122"/>
            </a:endParaRPr>
          </a:p>
        </p:txBody>
      </p:sp>
    </p:spTree>
    <p:extLst>
      <p:ext uri="{BB962C8B-B14F-4D97-AF65-F5344CB8AC3E}">
        <p14:creationId xmlns:p14="http://schemas.microsoft.com/office/powerpoint/2010/main" val="262719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785684366"/>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7" name="内容占位符 8"/>
          <p:cNvSpPr txBox="1">
            <a:spLocks/>
          </p:cNvSpPr>
          <p:nvPr/>
        </p:nvSpPr>
        <p:spPr>
          <a:xfrm>
            <a:off x="4283968" y="2276872"/>
            <a:ext cx="4474840" cy="33409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2400" b="1" dirty="0" smtClean="0">
                <a:latin typeface="微软雅黑" panose="020B0503020204020204" pitchFamily="34" charset="-122"/>
                <a:ea typeface="微软雅黑" panose="020B0503020204020204" pitchFamily="34" charset="-122"/>
              </a:rPr>
              <a:t>自查方法有 </a:t>
            </a:r>
            <a:r>
              <a:rPr lang="en-US" altLang="zh-CN" sz="2400" b="1" dirty="0" smtClean="0">
                <a:latin typeface="微软雅黑" panose="020B0503020204020204" pitchFamily="34" charset="-122"/>
                <a:ea typeface="微软雅黑" panose="020B0503020204020204" pitchFamily="34" charset="-122"/>
              </a:rPr>
              <a:t>3 </a:t>
            </a:r>
            <a:r>
              <a:rPr lang="zh-CN" altLang="en-US" sz="2400" b="1" dirty="0" smtClean="0">
                <a:latin typeface="微软雅黑" panose="020B0503020204020204" pitchFamily="34" charset="-122"/>
                <a:ea typeface="微软雅黑" panose="020B0503020204020204" pitchFamily="34" charset="-122"/>
              </a:rPr>
              <a:t>种</a:t>
            </a:r>
            <a:endParaRPr lang="en-US" altLang="zh-CN" sz="2400" b="1" dirty="0" smtClean="0">
              <a:latin typeface="微软雅黑" panose="020B0503020204020204" pitchFamily="34" charset="-122"/>
              <a:ea typeface="微软雅黑" panose="020B0503020204020204" pitchFamily="34" charset="-122"/>
            </a:endParaRPr>
          </a:p>
          <a:p>
            <a:pPr lvl="1">
              <a:lnSpc>
                <a:spcPct val="150000"/>
              </a:lnSpc>
            </a:pPr>
            <a:r>
              <a:rPr lang="zh-CN" altLang="en-US" sz="2000" dirty="0" smtClean="0">
                <a:latin typeface="微软雅黑" panose="020B0503020204020204" pitchFamily="34" charset="-122"/>
                <a:ea typeface="微软雅黑" panose="020B0503020204020204" pitchFamily="34" charset="-122"/>
              </a:rPr>
              <a:t>全面自查  最少</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次</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年</a:t>
            </a:r>
            <a:endParaRPr lang="en-US" altLang="zh-CN" sz="2000" dirty="0" smtClean="0">
              <a:latin typeface="微软雅黑" panose="020B0503020204020204" pitchFamily="34" charset="-122"/>
              <a:ea typeface="微软雅黑" panose="020B0503020204020204" pitchFamily="34" charset="-122"/>
            </a:endParaRPr>
          </a:p>
          <a:p>
            <a:pPr lvl="1">
              <a:lnSpc>
                <a:spcPct val="150000"/>
              </a:lnSpc>
            </a:pPr>
            <a:r>
              <a:rPr lang="zh-CN" altLang="en-US" sz="2000" dirty="0" smtClean="0">
                <a:latin typeface="微软雅黑" panose="020B0503020204020204" pitchFamily="34" charset="-122"/>
                <a:ea typeface="微软雅黑" panose="020B0503020204020204" pitchFamily="34" charset="-122"/>
              </a:rPr>
              <a:t>专项自查   适时启动</a:t>
            </a:r>
            <a:endParaRPr lang="en-US" altLang="zh-CN" sz="2000" dirty="0" smtClean="0">
              <a:latin typeface="微软雅黑" panose="020B0503020204020204" pitchFamily="34" charset="-122"/>
              <a:ea typeface="微软雅黑" panose="020B0503020204020204" pitchFamily="34" charset="-122"/>
            </a:endParaRPr>
          </a:p>
          <a:p>
            <a:pPr lvl="1">
              <a:lnSpc>
                <a:spcPct val="150000"/>
              </a:lnSpc>
            </a:pPr>
            <a:r>
              <a:rPr lang="zh-CN" altLang="en-US" sz="2000" dirty="0" smtClean="0">
                <a:latin typeface="微软雅黑" panose="020B0503020204020204" pitchFamily="34" charset="-122"/>
                <a:ea typeface="微软雅黑" panose="020B0503020204020204" pitchFamily="34" charset="-122"/>
              </a:rPr>
              <a:t>日常自查   最少</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次</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季</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400" b="1" dirty="0" smtClean="0">
                <a:latin typeface="微软雅黑" panose="020B0503020204020204" pitchFamily="34" charset="-122"/>
                <a:ea typeface="微软雅黑" panose="020B0503020204020204" pitchFamily="34" charset="-122"/>
              </a:rPr>
              <a:t>授权省级，频次可调</a:t>
            </a:r>
            <a:endParaRPr lang="en-US" altLang="zh-CN" sz="2400" b="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6833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452768007"/>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7" name="内容占位符 8"/>
          <p:cNvSpPr txBox="1">
            <a:spLocks/>
          </p:cNvSpPr>
          <p:nvPr/>
        </p:nvSpPr>
        <p:spPr>
          <a:xfrm>
            <a:off x="4499992" y="2852936"/>
            <a:ext cx="1872208" cy="2448272"/>
          </a:xfrm>
          <a:prstGeom prst="rect">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pPr>
            <a:r>
              <a:rPr lang="zh-CN" altLang="zh-CN" sz="2400" dirty="0" smtClean="0">
                <a:latin typeface="微软雅黑" panose="020B0503020204020204" pitchFamily="34" charset="-122"/>
                <a:ea typeface="微软雅黑" panose="020B0503020204020204" pitchFamily="34" charset="-122"/>
              </a:rPr>
              <a:t>社区</a:t>
            </a:r>
            <a:r>
              <a:rPr lang="zh-CN" altLang="zh-CN" sz="2400" dirty="0">
                <a:latin typeface="微软雅黑" panose="020B0503020204020204" pitchFamily="34" charset="-122"/>
                <a:ea typeface="微软雅黑" panose="020B0503020204020204" pitchFamily="34" charset="-122"/>
              </a:rPr>
              <a:t>卫生</a:t>
            </a:r>
            <a:r>
              <a:rPr lang="zh-CN" altLang="zh-CN" sz="2400" dirty="0" smtClean="0">
                <a:latin typeface="微软雅黑" panose="020B0503020204020204" pitchFamily="34" charset="-122"/>
                <a:ea typeface="微软雅黑" panose="020B0503020204020204" pitchFamily="34" charset="-122"/>
              </a:rPr>
              <a:t>服务中心</a:t>
            </a:r>
            <a:endParaRPr lang="en-US" altLang="zh-CN" sz="2400" dirty="0" smtClean="0">
              <a:latin typeface="微软雅黑" panose="020B0503020204020204" pitchFamily="34" charset="-122"/>
              <a:ea typeface="微软雅黑" panose="020B0503020204020204" pitchFamily="34" charset="-122"/>
            </a:endParaRPr>
          </a:p>
          <a:p>
            <a:pPr>
              <a:spcBef>
                <a:spcPts val="1800"/>
              </a:spcBef>
            </a:pPr>
            <a:r>
              <a:rPr lang="zh-CN" altLang="zh-CN" sz="2400" dirty="0" smtClean="0">
                <a:latin typeface="微软雅黑" panose="020B0503020204020204" pitchFamily="34" charset="-122"/>
                <a:ea typeface="微软雅黑" panose="020B0503020204020204" pitchFamily="34" charset="-122"/>
              </a:rPr>
              <a:t>乡镇</a:t>
            </a:r>
            <a:r>
              <a:rPr lang="zh-CN" altLang="zh-CN" sz="2400" dirty="0">
                <a:latin typeface="微软雅黑" panose="020B0503020204020204" pitchFamily="34" charset="-122"/>
                <a:ea typeface="微软雅黑" panose="020B0503020204020204" pitchFamily="34" charset="-122"/>
              </a:rPr>
              <a:t>、街道</a:t>
            </a:r>
            <a:r>
              <a:rPr lang="zh-CN" altLang="zh-CN" sz="2400" dirty="0" smtClean="0">
                <a:latin typeface="微软雅黑" panose="020B0503020204020204" pitchFamily="34" charset="-122"/>
                <a:ea typeface="微软雅黑" panose="020B0503020204020204" pitchFamily="34" charset="-122"/>
              </a:rPr>
              <a:t>卫生院</a:t>
            </a:r>
            <a:endParaRPr lang="en-US" altLang="zh-CN" sz="2400" dirty="0" smtClean="0">
              <a:latin typeface="微软雅黑" panose="020B0503020204020204" pitchFamily="34" charset="-122"/>
              <a:ea typeface="微软雅黑" panose="020B0503020204020204" pitchFamily="34" charset="-122"/>
            </a:endParaRPr>
          </a:p>
          <a:p>
            <a:pPr>
              <a:spcBef>
                <a:spcPts val="1800"/>
              </a:spcBef>
            </a:pPr>
            <a:r>
              <a:rPr lang="zh-CN" altLang="en-US" sz="2400" dirty="0" smtClean="0">
                <a:latin typeface="微软雅黑" panose="020B0503020204020204" pitchFamily="34" charset="-122"/>
                <a:ea typeface="微软雅黑" panose="020B0503020204020204" pitchFamily="34" charset="-122"/>
              </a:rPr>
              <a:t>等（其他）</a:t>
            </a:r>
            <a:endParaRPr lang="en-US" altLang="zh-CN" sz="2400" dirty="0" smtClean="0">
              <a:latin typeface="微软雅黑" panose="020B0503020204020204" pitchFamily="34" charset="-122"/>
              <a:ea typeface="微软雅黑" panose="020B0503020204020204" pitchFamily="34" charset="-122"/>
            </a:endParaRPr>
          </a:p>
        </p:txBody>
      </p:sp>
      <p:sp>
        <p:nvSpPr>
          <p:cNvPr id="6" name="内容占位符 8"/>
          <p:cNvSpPr txBox="1">
            <a:spLocks/>
          </p:cNvSpPr>
          <p:nvPr/>
        </p:nvSpPr>
        <p:spPr>
          <a:xfrm>
            <a:off x="6372200" y="3356992"/>
            <a:ext cx="2038448" cy="1368152"/>
          </a:xfrm>
          <a:prstGeom prst="rect">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p:spPr>
        <p:txBody>
          <a:bodyPr/>
          <a:lstStyle>
            <a:defPPr>
              <a:defRPr lang="zh-CN"/>
            </a:defPPr>
            <a:lvl1pPr marL="342900" indent="-342900">
              <a:spcBef>
                <a:spcPct val="20000"/>
              </a:spcBef>
              <a:buFont typeface="Arial" panose="020B0604020202020204" pitchFamily="34" charset="0"/>
              <a:buChar char="•"/>
              <a:defRPr sz="2400">
                <a:latin typeface="华文行楷" panose="02010800040101010101" pitchFamily="2" charset="-122"/>
                <a:ea typeface="华文行楷" panose="02010800040101010101" pitchFamily="2"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ts val="1800"/>
              </a:spcBef>
            </a:pPr>
            <a:r>
              <a:rPr lang="zh-CN" altLang="zh-CN" dirty="0">
                <a:latin typeface="微软雅黑" panose="020B0503020204020204" pitchFamily="34" charset="-122"/>
                <a:ea typeface="微软雅黑" panose="020B0503020204020204" pitchFamily="34" charset="-122"/>
              </a:rPr>
              <a:t>社区卫生服务站</a:t>
            </a:r>
            <a:endParaRPr lang="en-US" altLang="zh-CN" dirty="0">
              <a:latin typeface="微软雅黑" panose="020B0503020204020204" pitchFamily="34" charset="-122"/>
              <a:ea typeface="微软雅黑" panose="020B0503020204020204" pitchFamily="34" charset="-122"/>
            </a:endParaRPr>
          </a:p>
          <a:p>
            <a:pPr>
              <a:spcBef>
                <a:spcPts val="1800"/>
              </a:spcBef>
            </a:pPr>
            <a:r>
              <a:rPr lang="zh-CN" altLang="zh-CN" dirty="0">
                <a:latin typeface="微软雅黑" panose="020B0503020204020204" pitchFamily="34" charset="-122"/>
                <a:ea typeface="微软雅黑" panose="020B0503020204020204" pitchFamily="34" charset="-122"/>
              </a:rPr>
              <a:t>村</a:t>
            </a:r>
            <a:r>
              <a:rPr lang="zh-CN" altLang="zh-CN" dirty="0" smtClean="0">
                <a:latin typeface="微软雅黑" panose="020B0503020204020204" pitchFamily="34" charset="-122"/>
                <a:ea typeface="微软雅黑" panose="020B0503020204020204" pitchFamily="34" charset="-122"/>
              </a:rPr>
              <a:t>卫生室</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5485387" y="2060848"/>
            <a:ext cx="1826141" cy="584775"/>
          </a:xfrm>
          <a:prstGeom prst="rect">
            <a:avLst/>
          </a:prstGeom>
        </p:spPr>
        <p:txBody>
          <a:bodyPr wrap="none">
            <a:spAutoFit/>
          </a:bodyPr>
          <a:lstStyle/>
          <a:p>
            <a:r>
              <a:rPr lang="zh-CN" altLang="zh-CN" sz="3200" b="1" dirty="0">
                <a:latin typeface="微软雅黑" panose="020B0503020204020204" pitchFamily="34" charset="-122"/>
                <a:ea typeface="微软雅黑" panose="020B0503020204020204" pitchFamily="34" charset="-122"/>
              </a:rPr>
              <a:t>定期指导</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1380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637167732"/>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7" name="内容占位符 8"/>
          <p:cNvSpPr txBox="1">
            <a:spLocks/>
          </p:cNvSpPr>
          <p:nvPr/>
        </p:nvSpPr>
        <p:spPr>
          <a:xfrm>
            <a:off x="4283968" y="1700808"/>
            <a:ext cx="3960440" cy="4320480"/>
          </a:xfrm>
          <a:prstGeom prst="rect">
            <a:avLst/>
          </a:prstGeom>
          <a:solidFill>
            <a:schemeClr val="bg1"/>
          </a:solidFill>
          <a:ln>
            <a:solidFill>
              <a:schemeClr val="bg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zh-CN" sz="2400" b="1" dirty="0" smtClean="0">
                <a:latin typeface="微软雅黑" panose="020B0503020204020204" pitchFamily="34" charset="-122"/>
                <a:ea typeface="微软雅黑" panose="020B0503020204020204" pitchFamily="34" charset="-122"/>
              </a:rPr>
              <a:t>依法</a:t>
            </a:r>
            <a:r>
              <a:rPr lang="zh-CN" altLang="zh-CN" sz="2400" b="1" dirty="0">
                <a:latin typeface="微软雅黑" panose="020B0503020204020204" pitchFamily="34" charset="-122"/>
                <a:ea typeface="微软雅黑" panose="020B0503020204020204" pitchFamily="34" charset="-122"/>
              </a:rPr>
              <a:t>执业</a:t>
            </a:r>
            <a:r>
              <a:rPr lang="zh-CN" altLang="zh-CN" sz="2400" b="1" dirty="0" smtClean="0">
                <a:latin typeface="微软雅黑" panose="020B0503020204020204" pitchFamily="34" charset="-122"/>
                <a:ea typeface="微软雅黑" panose="020B0503020204020204" pitchFamily="34" charset="-122"/>
              </a:rPr>
              <a:t>隐患，立即整改</a:t>
            </a:r>
            <a:endParaRPr lang="en-US" altLang="zh-CN" sz="2400" b="1" dirty="0" smtClean="0">
              <a:latin typeface="微软雅黑" panose="020B0503020204020204" pitchFamily="34" charset="-122"/>
              <a:ea typeface="微软雅黑" panose="020B0503020204020204" pitchFamily="34" charset="-122"/>
            </a:endParaRPr>
          </a:p>
          <a:p>
            <a:pPr lvl="1"/>
            <a:endParaRPr lang="en-US" altLang="zh-CN" sz="2000" dirty="0" smtClean="0">
              <a:latin typeface="微软雅黑" panose="020B0503020204020204" pitchFamily="34" charset="-122"/>
              <a:ea typeface="微软雅黑" panose="020B0503020204020204" pitchFamily="34" charset="-122"/>
            </a:endParaRPr>
          </a:p>
          <a:p>
            <a:r>
              <a:rPr lang="zh-CN" altLang="zh-CN" sz="2400" b="1" dirty="0">
                <a:latin typeface="微软雅黑" panose="020B0503020204020204" pitchFamily="34" charset="-122"/>
                <a:ea typeface="微软雅黑" panose="020B0503020204020204" pitchFamily="34" charset="-122"/>
              </a:rPr>
              <a:t>发现违法执业行为</a:t>
            </a:r>
            <a:endParaRPr lang="en-US" altLang="zh-CN" sz="2400" b="1" dirty="0">
              <a:latin typeface="微软雅黑" panose="020B0503020204020204" pitchFamily="34" charset="-122"/>
              <a:ea typeface="微软雅黑" panose="020B0503020204020204" pitchFamily="34" charset="-122"/>
            </a:endParaRPr>
          </a:p>
          <a:p>
            <a:pPr lvl="1"/>
            <a:r>
              <a:rPr lang="zh-CN" altLang="zh-CN" sz="2000" dirty="0" smtClean="0">
                <a:latin typeface="微软雅黑" panose="020B0503020204020204" pitchFamily="34" charset="-122"/>
                <a:ea typeface="微软雅黑" panose="020B0503020204020204" pitchFamily="34" charset="-122"/>
              </a:rPr>
              <a:t>立即</a:t>
            </a:r>
            <a:r>
              <a:rPr lang="zh-CN" altLang="zh-CN" sz="2000" dirty="0">
                <a:latin typeface="微软雅黑" panose="020B0503020204020204" pitchFamily="34" charset="-122"/>
                <a:ea typeface="微软雅黑" panose="020B0503020204020204" pitchFamily="34" charset="-122"/>
              </a:rPr>
              <a:t>整改</a:t>
            </a:r>
            <a:r>
              <a:rPr lang="zh-CN" altLang="zh-CN" sz="2000" dirty="0" smtClean="0">
                <a:latin typeface="微软雅黑" panose="020B0503020204020204" pitchFamily="34" charset="-122"/>
                <a:ea typeface="微软雅黑" panose="020B0503020204020204" pitchFamily="34" charset="-122"/>
              </a:rPr>
              <a:t>，整改</a:t>
            </a:r>
            <a:r>
              <a:rPr lang="zh-CN" altLang="zh-CN" sz="2000" dirty="0">
                <a:latin typeface="微软雅黑" panose="020B0503020204020204" pitchFamily="34" charset="-122"/>
                <a:ea typeface="微软雅黑" panose="020B0503020204020204" pitchFamily="34" charset="-122"/>
              </a:rPr>
              <a:t>报告留存</a:t>
            </a:r>
            <a:r>
              <a:rPr lang="zh-CN" altLang="zh-CN" sz="2000" dirty="0" smtClean="0">
                <a:latin typeface="微软雅黑" panose="020B0503020204020204" pitchFamily="34" charset="-122"/>
                <a:ea typeface="微软雅黑" panose="020B0503020204020204" pitchFamily="34" charset="-122"/>
              </a:rPr>
              <a:t>备查</a:t>
            </a:r>
            <a:endParaRPr lang="en-US" altLang="zh-CN" sz="2000" dirty="0" smtClean="0">
              <a:latin typeface="微软雅黑" panose="020B0503020204020204" pitchFamily="34" charset="-122"/>
              <a:ea typeface="微软雅黑" panose="020B0503020204020204" pitchFamily="34" charset="-122"/>
            </a:endParaRPr>
          </a:p>
          <a:p>
            <a:pPr lvl="1"/>
            <a:r>
              <a:rPr lang="zh-CN" altLang="zh-CN" sz="2000" dirty="0" smtClean="0">
                <a:latin typeface="微软雅黑" panose="020B0503020204020204" pitchFamily="34" charset="-122"/>
                <a:ea typeface="微软雅黑" panose="020B0503020204020204" pitchFamily="34" charset="-122"/>
              </a:rPr>
              <a:t>不能</a:t>
            </a:r>
            <a:r>
              <a:rPr lang="zh-CN" altLang="zh-CN" sz="2000" dirty="0">
                <a:latin typeface="微软雅黑" panose="020B0503020204020204" pitchFamily="34" charset="-122"/>
                <a:ea typeface="微软雅黑" panose="020B0503020204020204" pitchFamily="34" charset="-122"/>
              </a:rPr>
              <a:t>立即</a:t>
            </a:r>
            <a:r>
              <a:rPr lang="zh-CN" altLang="zh-CN" sz="2000" dirty="0" smtClean="0">
                <a:latin typeface="微软雅黑" panose="020B0503020204020204" pitchFamily="34" charset="-122"/>
                <a:ea typeface="微软雅黑" panose="020B0503020204020204" pitchFamily="34" charset="-122"/>
              </a:rPr>
              <a:t>整改</a:t>
            </a:r>
            <a:r>
              <a:rPr lang="zh-CN" altLang="en-US" sz="2000" dirty="0" smtClean="0">
                <a:latin typeface="微软雅黑" panose="020B0503020204020204" pitchFamily="34" charset="-122"/>
                <a:ea typeface="微软雅黑" panose="020B0503020204020204" pitchFamily="34" charset="-122"/>
              </a:rPr>
              <a:t>的</a:t>
            </a:r>
            <a:r>
              <a:rPr lang="zh-CN" altLang="zh-CN" sz="2000" dirty="0" smtClean="0">
                <a:latin typeface="微软雅黑" panose="020B0503020204020204" pitchFamily="34" charset="-122"/>
                <a:ea typeface="微软雅黑" panose="020B0503020204020204" pitchFamily="34" charset="-122"/>
              </a:rPr>
              <a:t>，制定</a:t>
            </a:r>
            <a:r>
              <a:rPr lang="zh-CN" altLang="zh-CN" sz="2000" dirty="0">
                <a:latin typeface="微软雅黑" panose="020B0503020204020204" pitchFamily="34" charset="-122"/>
                <a:ea typeface="微软雅黑" panose="020B0503020204020204" pitchFamily="34" charset="-122"/>
              </a:rPr>
              <a:t>整改计划，明确责任，确定整改时间表，督促落实</a:t>
            </a:r>
            <a:r>
              <a:rPr lang="zh-CN" altLang="zh-CN" sz="2000" dirty="0" smtClean="0">
                <a:latin typeface="微软雅黑" panose="020B0503020204020204" pitchFamily="34" charset="-122"/>
                <a:ea typeface="微软雅黑" panose="020B0503020204020204" pitchFamily="34" charset="-122"/>
              </a:rPr>
              <a:t>，整改</a:t>
            </a:r>
            <a:r>
              <a:rPr lang="zh-CN" altLang="zh-CN" sz="2000" dirty="0">
                <a:latin typeface="微软雅黑" panose="020B0503020204020204" pitchFamily="34" charset="-122"/>
                <a:ea typeface="微软雅黑" panose="020B0503020204020204" pitchFamily="34" charset="-122"/>
              </a:rPr>
              <a:t>报告留存备查</a:t>
            </a:r>
            <a:r>
              <a:rPr lang="zh-CN" altLang="zh-CN"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0" indent="0">
              <a:buNone/>
            </a:pPr>
            <a:r>
              <a:rPr lang="en-US" altLang="zh-CN" sz="24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发现</a:t>
            </a:r>
            <a:r>
              <a:rPr lang="zh-CN" altLang="zh-CN" sz="2000" dirty="0">
                <a:latin typeface="微软雅黑" panose="020B0503020204020204" pitchFamily="34" charset="-122"/>
                <a:ea typeface="微软雅黑" panose="020B0503020204020204" pitchFamily="34" charset="-122"/>
              </a:rPr>
              <a:t>重大违法执业行为</a:t>
            </a:r>
            <a:r>
              <a:rPr lang="zh-CN" altLang="zh-CN" sz="2000" dirty="0" smtClean="0">
                <a:latin typeface="微软雅黑" panose="020B0503020204020204" pitchFamily="34" charset="-122"/>
                <a:ea typeface="微软雅黑" panose="020B0503020204020204" pitchFamily="34" charset="-122"/>
              </a:rPr>
              <a:t>，立即</a:t>
            </a:r>
            <a:r>
              <a:rPr lang="zh-CN" altLang="zh-CN" sz="2000" dirty="0">
                <a:latin typeface="微软雅黑" panose="020B0503020204020204" pitchFamily="34" charset="-122"/>
                <a:ea typeface="微软雅黑" panose="020B0503020204020204" pitchFamily="34" charset="-122"/>
              </a:rPr>
              <a:t>报告</a:t>
            </a:r>
            <a:r>
              <a:rPr lang="zh-CN" altLang="zh-CN" sz="2000" b="1" dirty="0">
                <a:latin typeface="微软雅黑" panose="020B0503020204020204" pitchFamily="34" charset="-122"/>
                <a:ea typeface="微软雅黑" panose="020B0503020204020204" pitchFamily="34" charset="-122"/>
              </a:rPr>
              <a:t>所在地</a:t>
            </a:r>
            <a:r>
              <a:rPr lang="zh-CN" altLang="zh-CN" sz="2000" dirty="0">
                <a:latin typeface="微软雅黑" panose="020B0503020204020204" pitchFamily="34" charset="-122"/>
                <a:ea typeface="微软雅黑" panose="020B0503020204020204" pitchFamily="34" charset="-122"/>
              </a:rPr>
              <a:t>卫生健康行政部门。</a:t>
            </a:r>
          </a:p>
          <a:p>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38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170295899"/>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7" name="内容占位符 8"/>
          <p:cNvSpPr txBox="1">
            <a:spLocks/>
          </p:cNvSpPr>
          <p:nvPr/>
        </p:nvSpPr>
        <p:spPr>
          <a:xfrm>
            <a:off x="4283968" y="1700808"/>
            <a:ext cx="3960440" cy="4320480"/>
          </a:xfrm>
          <a:prstGeom prst="rect">
            <a:avLst/>
          </a:prstGeom>
          <a:ln>
            <a:solidFill>
              <a:schemeClr val="bg2">
                <a:lumMod val="50000"/>
              </a:schemeClr>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000" b="1" dirty="0" smtClean="0">
                <a:latin typeface="微软雅黑" panose="020B0503020204020204" pitchFamily="34" charset="-122"/>
                <a:ea typeface="微软雅黑" panose="020B0503020204020204" pitchFamily="34" charset="-122"/>
              </a:rPr>
              <a:t>1</a:t>
            </a:r>
            <a:r>
              <a:rPr lang="zh-CN" altLang="zh-CN" sz="2000" b="1" dirty="0">
                <a:latin typeface="微软雅黑" panose="020B0503020204020204" pitchFamily="34" charset="-122"/>
                <a:ea typeface="微软雅黑" panose="020B0503020204020204" pitchFamily="34" charset="-122"/>
              </a:rPr>
              <a:t>月</a:t>
            </a:r>
            <a:r>
              <a:rPr lang="en-US" altLang="zh-CN" sz="2000" b="1" dirty="0" smtClean="0">
                <a:latin typeface="微软雅黑" panose="020B0503020204020204" pitchFamily="34" charset="-122"/>
                <a:ea typeface="微软雅黑" panose="020B0503020204020204" pitchFamily="34" charset="-122"/>
              </a:rPr>
              <a:t>31</a:t>
            </a:r>
            <a:r>
              <a:rPr lang="zh-CN" altLang="en-US" sz="2000" b="1" dirty="0" smtClean="0">
                <a:latin typeface="微软雅黑" panose="020B0503020204020204" pitchFamily="34" charset="-122"/>
                <a:ea typeface="微软雅黑" panose="020B0503020204020204" pitchFamily="34" charset="-122"/>
              </a:rPr>
              <a:t>日前，形成</a:t>
            </a:r>
            <a:r>
              <a:rPr lang="zh-CN" altLang="zh-CN" sz="2000" b="1" dirty="0" smtClean="0">
                <a:latin typeface="微软雅黑" panose="020B0503020204020204" pitchFamily="34" charset="-122"/>
                <a:ea typeface="微软雅黑" panose="020B0503020204020204" pitchFamily="34" charset="-122"/>
              </a:rPr>
              <a:t>上年度</a:t>
            </a:r>
            <a:r>
              <a:rPr lang="zh-CN" altLang="zh-CN" sz="2000" b="1" dirty="0">
                <a:latin typeface="微软雅黑" panose="020B0503020204020204" pitchFamily="34" charset="-122"/>
                <a:ea typeface="微软雅黑" panose="020B0503020204020204" pitchFamily="34" charset="-122"/>
              </a:rPr>
              <a:t>依法执业自查总结留存</a:t>
            </a:r>
            <a:r>
              <a:rPr lang="zh-CN" altLang="zh-CN" sz="2000" b="1" dirty="0" smtClean="0">
                <a:latin typeface="微软雅黑" panose="020B0503020204020204" pitchFamily="34" charset="-122"/>
                <a:ea typeface="微软雅黑" panose="020B0503020204020204" pitchFamily="34" charset="-122"/>
              </a:rPr>
              <a:t>备查</a:t>
            </a:r>
            <a:r>
              <a:rPr lang="zh-CN" altLang="en-US" sz="2000" b="1" dirty="0" smtClean="0">
                <a:latin typeface="微软雅黑" panose="020B0503020204020204" pitchFamily="34" charset="-122"/>
                <a:ea typeface="微软雅黑" panose="020B0503020204020204" pitchFamily="34" charset="-122"/>
              </a:rPr>
              <a:t>，</a:t>
            </a:r>
            <a:r>
              <a:rPr lang="en-US" altLang="zh-CN" sz="2000" b="1" dirty="0" smtClean="0">
                <a:latin typeface="微软雅黑" panose="020B0503020204020204" pitchFamily="34" charset="-122"/>
                <a:ea typeface="微软雅黑" panose="020B0503020204020204" pitchFamily="34" charset="-122"/>
              </a:rPr>
              <a:t>7</a:t>
            </a:r>
            <a:r>
              <a:rPr lang="zh-CN" altLang="en-US" sz="2000" b="1" dirty="0" smtClean="0">
                <a:latin typeface="微软雅黑" panose="020B0503020204020204" pitchFamily="34" charset="-122"/>
                <a:ea typeface="微软雅黑" panose="020B0503020204020204" pitchFamily="34" charset="-122"/>
              </a:rPr>
              <a:t>项内容</a:t>
            </a:r>
            <a:endParaRPr lang="en-US" altLang="zh-CN" sz="2000" b="1" dirty="0" smtClean="0">
              <a:latin typeface="微软雅黑" panose="020B0503020204020204" pitchFamily="34" charset="-122"/>
              <a:ea typeface="微软雅黑" panose="020B0503020204020204" pitchFamily="34" charset="-122"/>
            </a:endParaRPr>
          </a:p>
          <a:p>
            <a:pPr>
              <a:spcAft>
                <a:spcPts val="600"/>
              </a:spcAft>
            </a:pPr>
            <a:r>
              <a:rPr lang="zh-CN" altLang="zh-CN" sz="1800" dirty="0" smtClean="0">
                <a:latin typeface="微软雅黑" panose="020B0503020204020204" pitchFamily="34" charset="-122"/>
                <a:ea typeface="微软雅黑" panose="020B0503020204020204" pitchFamily="34" charset="-122"/>
              </a:rPr>
              <a:t>自查</a:t>
            </a:r>
            <a:r>
              <a:rPr lang="zh-CN" altLang="zh-CN" sz="1800" dirty="0">
                <a:latin typeface="微软雅黑" panose="020B0503020204020204" pitchFamily="34" charset="-122"/>
                <a:ea typeface="微软雅黑" panose="020B0503020204020204" pitchFamily="34" charset="-122"/>
              </a:rPr>
              <a:t>制度</a:t>
            </a:r>
            <a:r>
              <a:rPr lang="zh-CN" altLang="zh-CN" sz="1800" dirty="0" smtClean="0">
                <a:latin typeface="微软雅黑" panose="020B0503020204020204" pitchFamily="34" charset="-122"/>
                <a:ea typeface="微软雅黑" panose="020B0503020204020204" pitchFamily="34" charset="-122"/>
              </a:rPr>
              <a:t>建立</a:t>
            </a:r>
            <a:r>
              <a:rPr lang="zh-CN" altLang="en-US" sz="1800" dirty="0" smtClean="0">
                <a:latin typeface="微软雅黑" panose="020B0503020204020204" pitchFamily="34" charset="-122"/>
                <a:ea typeface="微软雅黑" panose="020B0503020204020204" pitchFamily="34" charset="-122"/>
              </a:rPr>
              <a:t>情况</a:t>
            </a:r>
            <a:r>
              <a:rPr lang="zh-CN" altLang="zh-CN" sz="1800" dirty="0">
                <a:latin typeface="微软雅黑" panose="020B0503020204020204" pitchFamily="34" charset="-122"/>
                <a:ea typeface="微软雅黑" panose="020B0503020204020204" pitchFamily="34" charset="-122"/>
              </a:rPr>
              <a:t> </a:t>
            </a:r>
          </a:p>
          <a:p>
            <a:pPr>
              <a:spcAft>
                <a:spcPts val="600"/>
              </a:spcAft>
            </a:pPr>
            <a:r>
              <a:rPr lang="zh-CN" altLang="en-US" sz="1800" dirty="0" smtClean="0">
                <a:latin typeface="微软雅黑" panose="020B0503020204020204" pitchFamily="34" charset="-122"/>
                <a:ea typeface="微软雅黑" panose="020B0503020204020204" pitchFamily="34" charset="-122"/>
              </a:rPr>
              <a:t>接受</a:t>
            </a:r>
            <a:r>
              <a:rPr lang="zh-CN" altLang="zh-CN" sz="1800" dirty="0" smtClean="0">
                <a:latin typeface="微软雅黑" panose="020B0503020204020204" pitchFamily="34" charset="-122"/>
                <a:ea typeface="微软雅黑" panose="020B0503020204020204" pitchFamily="34" charset="-122"/>
              </a:rPr>
              <a:t>依法</a:t>
            </a:r>
            <a:r>
              <a:rPr lang="zh-CN" altLang="zh-CN" sz="1800" dirty="0">
                <a:latin typeface="微软雅黑" panose="020B0503020204020204" pitchFamily="34" charset="-122"/>
                <a:ea typeface="微软雅黑" panose="020B0503020204020204" pitchFamily="34" charset="-122"/>
              </a:rPr>
              <a:t>执业</a:t>
            </a:r>
            <a:r>
              <a:rPr lang="zh-CN" altLang="zh-CN" sz="1800" dirty="0" smtClean="0">
                <a:latin typeface="微软雅黑" panose="020B0503020204020204" pitchFamily="34" charset="-122"/>
                <a:ea typeface="微软雅黑" panose="020B0503020204020204" pitchFamily="34" charset="-122"/>
              </a:rPr>
              <a:t>培训</a:t>
            </a:r>
            <a:r>
              <a:rPr lang="zh-CN" altLang="en-US" sz="1800" dirty="0" smtClean="0">
                <a:latin typeface="微软雅黑" panose="020B0503020204020204" pitchFamily="34" charset="-122"/>
                <a:ea typeface="微软雅黑" panose="020B0503020204020204" pitchFamily="34" charset="-122"/>
              </a:rPr>
              <a:t>情况</a:t>
            </a:r>
            <a:r>
              <a:rPr lang="zh-CN" altLang="zh-CN" sz="1800" dirty="0" smtClean="0">
                <a:latin typeface="微软雅黑" panose="020B0503020204020204" pitchFamily="34" charset="-122"/>
                <a:ea typeface="微软雅黑" panose="020B0503020204020204" pitchFamily="34" charset="-122"/>
              </a:rPr>
              <a:t>；</a:t>
            </a:r>
            <a:endParaRPr lang="zh-CN" altLang="zh-CN" sz="1800" dirty="0">
              <a:latin typeface="微软雅黑" panose="020B0503020204020204" pitchFamily="34" charset="-122"/>
              <a:ea typeface="微软雅黑" panose="020B0503020204020204" pitchFamily="34" charset="-122"/>
            </a:endParaRPr>
          </a:p>
          <a:p>
            <a:pPr>
              <a:spcAft>
                <a:spcPts val="600"/>
              </a:spcAft>
            </a:pPr>
            <a:r>
              <a:rPr lang="zh-CN" altLang="zh-CN" sz="1800" dirty="0" smtClean="0">
                <a:latin typeface="微软雅黑" panose="020B0503020204020204" pitchFamily="34" charset="-122"/>
                <a:ea typeface="微软雅黑" panose="020B0503020204020204" pitchFamily="34" charset="-122"/>
              </a:rPr>
              <a:t>自查</a:t>
            </a:r>
            <a:r>
              <a:rPr lang="zh-CN" altLang="en-US" sz="1800" dirty="0" smtClean="0">
                <a:latin typeface="微软雅黑" panose="020B0503020204020204" pitchFamily="34" charset="-122"/>
                <a:ea typeface="微软雅黑" panose="020B0503020204020204" pitchFamily="34" charset="-122"/>
              </a:rPr>
              <a:t>工作</a:t>
            </a:r>
            <a:r>
              <a:rPr lang="zh-CN" altLang="zh-CN" sz="1800" dirty="0" smtClean="0">
                <a:latin typeface="微软雅黑" panose="020B0503020204020204" pitchFamily="34" charset="-122"/>
                <a:ea typeface="微软雅黑" panose="020B0503020204020204" pitchFamily="34" charset="-122"/>
              </a:rPr>
              <a:t>落实</a:t>
            </a:r>
            <a:r>
              <a:rPr lang="zh-CN" altLang="zh-CN" sz="1800" dirty="0">
                <a:latin typeface="微软雅黑" panose="020B0503020204020204" pitchFamily="34" charset="-122"/>
                <a:ea typeface="微软雅黑" panose="020B0503020204020204" pitchFamily="34" charset="-122"/>
              </a:rPr>
              <a:t>情况；</a:t>
            </a:r>
          </a:p>
          <a:p>
            <a:pPr>
              <a:spcAft>
                <a:spcPts val="600"/>
              </a:spcAft>
            </a:pPr>
            <a:r>
              <a:rPr lang="zh-CN" altLang="zh-CN" sz="1800" dirty="0" smtClean="0">
                <a:latin typeface="微软雅黑" panose="020B0503020204020204" pitchFamily="34" charset="-122"/>
                <a:ea typeface="微软雅黑" panose="020B0503020204020204" pitchFamily="34" charset="-122"/>
              </a:rPr>
              <a:t>传染病</a:t>
            </a:r>
            <a:r>
              <a:rPr lang="zh-CN" altLang="zh-CN" sz="1800" dirty="0">
                <a:latin typeface="微软雅黑" panose="020B0503020204020204" pitchFamily="34" charset="-122"/>
                <a:ea typeface="微软雅黑" panose="020B0503020204020204" pitchFamily="34" charset="-122"/>
              </a:rPr>
              <a:t>防治分类监督综合评价情况；</a:t>
            </a:r>
          </a:p>
          <a:p>
            <a:pPr>
              <a:spcAft>
                <a:spcPts val="600"/>
              </a:spcAft>
            </a:pPr>
            <a:r>
              <a:rPr lang="zh-CN" altLang="zh-CN" sz="1800" dirty="0" smtClean="0">
                <a:latin typeface="微软雅黑" panose="020B0503020204020204" pitchFamily="34" charset="-122"/>
                <a:ea typeface="微软雅黑" panose="020B0503020204020204" pitchFamily="34" charset="-122"/>
              </a:rPr>
              <a:t>年度依法</a:t>
            </a:r>
            <a:r>
              <a:rPr lang="zh-CN" altLang="zh-CN" sz="1800" dirty="0">
                <a:latin typeface="微软雅黑" panose="020B0503020204020204" pitchFamily="34" charset="-122"/>
                <a:ea typeface="微软雅黑" panose="020B0503020204020204" pitchFamily="34" charset="-122"/>
              </a:rPr>
              <a:t>执业监督检查及行政处罚情况； </a:t>
            </a:r>
          </a:p>
          <a:p>
            <a:pPr>
              <a:spcAft>
                <a:spcPts val="600"/>
              </a:spcAft>
            </a:pPr>
            <a:r>
              <a:rPr lang="zh-CN" altLang="zh-CN" sz="1800" dirty="0" smtClean="0">
                <a:latin typeface="微软雅黑" panose="020B0503020204020204" pitchFamily="34" charset="-122"/>
                <a:ea typeface="微软雅黑" panose="020B0503020204020204" pitchFamily="34" charset="-122"/>
              </a:rPr>
              <a:t>依法</a:t>
            </a:r>
            <a:r>
              <a:rPr lang="zh-CN" altLang="zh-CN" sz="1800" dirty="0">
                <a:latin typeface="微软雅黑" panose="020B0503020204020204" pitchFamily="34" charset="-122"/>
                <a:ea typeface="微软雅黑" panose="020B0503020204020204" pitchFamily="34" charset="-122"/>
              </a:rPr>
              <a:t>执业及自查</a:t>
            </a:r>
            <a:r>
              <a:rPr lang="zh-CN" altLang="zh-CN" sz="1800" dirty="0" smtClean="0">
                <a:latin typeface="微软雅黑" panose="020B0503020204020204" pitchFamily="34" charset="-122"/>
                <a:ea typeface="微软雅黑" panose="020B0503020204020204" pitchFamily="34" charset="-122"/>
              </a:rPr>
              <a:t>工作问题改进</a:t>
            </a:r>
            <a:r>
              <a:rPr lang="zh-CN" altLang="zh-CN" sz="1800" dirty="0">
                <a:latin typeface="微软雅黑" panose="020B0503020204020204" pitchFamily="34" charset="-122"/>
                <a:ea typeface="微软雅黑" panose="020B0503020204020204" pitchFamily="34" charset="-122"/>
              </a:rPr>
              <a:t>情况；</a:t>
            </a:r>
          </a:p>
          <a:p>
            <a:pPr>
              <a:spcAft>
                <a:spcPts val="600"/>
              </a:spcAft>
            </a:pPr>
            <a:r>
              <a:rPr lang="zh-CN" altLang="zh-CN" sz="1800" dirty="0" smtClean="0">
                <a:latin typeface="微软雅黑" panose="020B0503020204020204" pitchFamily="34" charset="-122"/>
                <a:ea typeface="微软雅黑" panose="020B0503020204020204" pitchFamily="34" charset="-122"/>
              </a:rPr>
              <a:t>上一年度问题</a:t>
            </a:r>
            <a:r>
              <a:rPr lang="zh-CN" altLang="zh-CN" sz="1800" dirty="0">
                <a:latin typeface="微软雅黑" panose="020B0503020204020204" pitchFamily="34" charset="-122"/>
                <a:ea typeface="微软雅黑" panose="020B0503020204020204" pitchFamily="34" charset="-122"/>
              </a:rPr>
              <a:t>改进情况和医疗机构不良执业行为记分情况</a:t>
            </a:r>
            <a:r>
              <a:rPr lang="zh-CN" altLang="zh-CN" sz="1800" dirty="0" smtClean="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9441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418273277"/>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7" name="内容占位符 8"/>
          <p:cNvSpPr txBox="1">
            <a:spLocks/>
          </p:cNvSpPr>
          <p:nvPr/>
        </p:nvSpPr>
        <p:spPr>
          <a:xfrm>
            <a:off x="4139952" y="1700808"/>
            <a:ext cx="4320480" cy="4320480"/>
          </a:xfrm>
          <a:prstGeom prst="rect">
            <a:avLst/>
          </a:prstGeom>
          <a:ln>
            <a:solidFill>
              <a:schemeClr val="bg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zh-CN" sz="2400" b="1" dirty="0" smtClean="0">
                <a:latin typeface="微软雅黑" panose="020B0503020204020204" pitchFamily="34" charset="-122"/>
                <a:ea typeface="微软雅黑" panose="020B0503020204020204" pitchFamily="34" charset="-122"/>
              </a:rPr>
              <a:t>依法</a:t>
            </a:r>
            <a:r>
              <a:rPr lang="zh-CN" altLang="zh-CN" sz="2400" b="1" dirty="0">
                <a:latin typeface="微软雅黑" panose="020B0503020204020204" pitchFamily="34" charset="-122"/>
                <a:ea typeface="微软雅黑" panose="020B0503020204020204" pitchFamily="34" charset="-122"/>
              </a:rPr>
              <a:t>执业自查实行</a:t>
            </a:r>
            <a:r>
              <a:rPr lang="zh-CN" altLang="zh-CN" sz="2400" b="1" dirty="0">
                <a:solidFill>
                  <a:srgbClr val="FF0000"/>
                </a:solidFill>
                <a:latin typeface="微软雅黑" panose="020B0503020204020204" pitchFamily="34" charset="-122"/>
                <a:ea typeface="微软雅黑" panose="020B0503020204020204" pitchFamily="34" charset="-122"/>
              </a:rPr>
              <a:t>信用承诺</a:t>
            </a:r>
            <a:r>
              <a:rPr lang="zh-CN" altLang="zh-CN" sz="2400" b="1" dirty="0" smtClean="0">
                <a:latin typeface="微软雅黑" panose="020B0503020204020204" pitchFamily="34" charset="-122"/>
                <a:ea typeface="微软雅黑" panose="020B0503020204020204" pitchFamily="34" charset="-122"/>
              </a:rPr>
              <a:t>制度</a:t>
            </a:r>
            <a:endParaRPr lang="en-US" altLang="zh-CN" sz="2400" b="1" dirty="0" smtClean="0">
              <a:latin typeface="微软雅黑" panose="020B0503020204020204" pitchFamily="34" charset="-122"/>
              <a:ea typeface="微软雅黑" panose="020B0503020204020204" pitchFamily="34" charset="-122"/>
            </a:endParaRPr>
          </a:p>
          <a:p>
            <a:pPr marL="400050" lvl="1" indent="0">
              <a:lnSpc>
                <a:spcPct val="150000"/>
              </a:lnSpc>
              <a:buNone/>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院</a:t>
            </a:r>
            <a:r>
              <a:rPr lang="zh-CN" altLang="zh-CN" sz="2000" dirty="0">
                <a:latin typeface="微软雅黑" panose="020B0503020204020204" pitchFamily="34" charset="-122"/>
                <a:ea typeface="微软雅黑" panose="020B0503020204020204" pitchFamily="34" charset="-122"/>
              </a:rPr>
              <a:t>内醒目位置长期公</a:t>
            </a:r>
            <a:r>
              <a:rPr lang="zh-CN" altLang="zh-CN" sz="2000" dirty="0" smtClean="0">
                <a:latin typeface="微软雅黑" panose="020B0503020204020204" pitchFamily="34" charset="-122"/>
                <a:ea typeface="微软雅黑" panose="020B0503020204020204" pitchFamily="34" charset="-122"/>
              </a:rPr>
              <a:t>示</a:t>
            </a:r>
            <a:endParaRPr lang="en-US" altLang="zh-CN" sz="2000" dirty="0" smtClean="0">
              <a:latin typeface="微软雅黑" panose="020B0503020204020204" pitchFamily="34" charset="-122"/>
              <a:ea typeface="微软雅黑" panose="020B0503020204020204" pitchFamily="34" charset="-122"/>
            </a:endParaRPr>
          </a:p>
          <a:p>
            <a:pPr marL="400050" lvl="1" indent="0">
              <a:lnSpc>
                <a:spcPct val="150000"/>
              </a:lnSpc>
              <a:buNone/>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法定</a:t>
            </a:r>
            <a:r>
              <a:rPr lang="zh-CN" altLang="zh-CN" sz="2000" dirty="0">
                <a:latin typeface="微软雅黑" panose="020B0503020204020204" pitchFamily="34" charset="-122"/>
                <a:ea typeface="微软雅黑" panose="020B0503020204020204" pitchFamily="34" charset="-122"/>
              </a:rPr>
              <a:t>代表人或主要负责人</a:t>
            </a:r>
            <a:r>
              <a:rPr lang="zh-CN" altLang="zh-CN" sz="2000" dirty="0" smtClean="0">
                <a:latin typeface="微软雅黑" panose="020B0503020204020204" pitchFamily="34" charset="-122"/>
                <a:ea typeface="微软雅黑" panose="020B0503020204020204" pitchFamily="34" charset="-122"/>
              </a:rPr>
              <a:t>签署</a:t>
            </a:r>
            <a:endParaRPr lang="en-US" altLang="zh-CN" sz="2000" dirty="0" smtClean="0">
              <a:latin typeface="微软雅黑" panose="020B0503020204020204" pitchFamily="34" charset="-122"/>
              <a:ea typeface="微软雅黑" panose="020B0503020204020204" pitchFamily="34" charset="-122"/>
            </a:endParaRPr>
          </a:p>
          <a:p>
            <a:pPr marL="400050" lvl="1" indent="0">
              <a:lnSpc>
                <a:spcPct val="150000"/>
              </a:lnSpc>
              <a:buNone/>
            </a:pPr>
            <a:r>
              <a:rPr lang="en-US" altLang="zh-CN" sz="2000" dirty="0" smtClean="0">
                <a:latin typeface="微软雅黑" panose="020B0503020204020204" pitchFamily="34" charset="-122"/>
                <a:ea typeface="微软雅黑" panose="020B0503020204020204" pitchFamily="34" charset="-122"/>
              </a:rPr>
              <a:t>——</a:t>
            </a:r>
            <a:r>
              <a:rPr lang="zh-CN" altLang="zh-CN" sz="2000" dirty="0" smtClean="0">
                <a:latin typeface="微软雅黑" panose="020B0503020204020204" pitchFamily="34" charset="-122"/>
                <a:ea typeface="微软雅黑" panose="020B0503020204020204" pitchFamily="34" charset="-122"/>
              </a:rPr>
              <a:t>《医疗机构依法执业承诺书》</a:t>
            </a:r>
            <a:endParaRPr lang="zh-CN" altLang="zh-CN" sz="2000" dirty="0">
              <a:latin typeface="微软雅黑" panose="020B0503020204020204" pitchFamily="34" charset="-122"/>
              <a:ea typeface="微软雅黑" panose="020B0503020204020204" pitchFamily="34" charset="-122"/>
            </a:endParaRPr>
          </a:p>
          <a:p>
            <a:pPr>
              <a:lnSpc>
                <a:spcPct val="150000"/>
              </a:lnSpc>
            </a:pPr>
            <a:r>
              <a:rPr lang="zh-CN" altLang="zh-CN" sz="2400" b="1" dirty="0" smtClean="0">
                <a:latin typeface="微软雅黑" panose="020B0503020204020204" pitchFamily="34" charset="-122"/>
                <a:ea typeface="微软雅黑" panose="020B0503020204020204" pitchFamily="34" charset="-122"/>
              </a:rPr>
              <a:t>具体</a:t>
            </a:r>
            <a:r>
              <a:rPr lang="zh-CN" altLang="zh-CN" sz="2400" b="1" dirty="0">
                <a:latin typeface="微软雅黑" panose="020B0503020204020204" pitchFamily="34" charset="-122"/>
                <a:ea typeface="微软雅黑" panose="020B0503020204020204" pitchFamily="34" charset="-122"/>
              </a:rPr>
              <a:t>样式由各</a:t>
            </a:r>
            <a:r>
              <a:rPr lang="zh-CN" altLang="zh-CN" sz="2400" b="1" dirty="0" smtClean="0">
                <a:latin typeface="微软雅黑" panose="020B0503020204020204" pitchFamily="34" charset="-122"/>
                <a:ea typeface="微软雅黑" panose="020B0503020204020204" pitchFamily="34" charset="-122"/>
              </a:rPr>
              <a:t>省制定</a:t>
            </a:r>
            <a:endParaRPr lang="zh-CN" altLang="zh-CN"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72879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44543646"/>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7" name="内容占位符 8"/>
          <p:cNvSpPr txBox="1">
            <a:spLocks/>
          </p:cNvSpPr>
          <p:nvPr/>
        </p:nvSpPr>
        <p:spPr>
          <a:xfrm>
            <a:off x="4283968" y="1700808"/>
            <a:ext cx="3960440" cy="4320480"/>
          </a:xfrm>
          <a:prstGeom prst="rect">
            <a:avLst/>
          </a:prstGeom>
          <a:ln>
            <a:solidFill>
              <a:schemeClr val="bg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b="1" dirty="0" smtClean="0">
                <a:latin typeface="微软雅黑" panose="020B0503020204020204" pitchFamily="34" charset="-122"/>
                <a:ea typeface="微软雅黑" panose="020B0503020204020204" pitchFamily="34" charset="-122"/>
              </a:rPr>
              <a:t>公</a:t>
            </a:r>
            <a:r>
              <a:rPr lang="zh-CN" altLang="en-US" sz="2400" b="1" dirty="0" smtClean="0">
                <a:latin typeface="微软雅黑" panose="020B0503020204020204" pitchFamily="34" charset="-122"/>
                <a:ea typeface="微软雅黑" panose="020B0503020204020204" pitchFamily="34" charset="-122"/>
              </a:rPr>
              <a:t>示</a:t>
            </a:r>
            <a:r>
              <a:rPr lang="zh-CN" altLang="en-US" sz="2400" b="1" dirty="0">
                <a:latin typeface="微软雅黑" panose="020B0503020204020204" pitchFamily="34" charset="-122"/>
                <a:ea typeface="微软雅黑" panose="020B0503020204020204" pitchFamily="34" charset="-122"/>
              </a:rPr>
              <a:t>制度</a:t>
            </a:r>
            <a:r>
              <a:rPr lang="zh-CN" altLang="en-US"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内部</a:t>
            </a:r>
            <a:r>
              <a:rPr lang="zh-CN" altLang="zh-CN" sz="2400" dirty="0">
                <a:latin typeface="微软雅黑" panose="020B0503020204020204" pitchFamily="34" charset="-122"/>
                <a:ea typeface="微软雅黑" panose="020B0503020204020204" pitchFamily="34" charset="-122"/>
              </a:rPr>
              <a:t>公示</a:t>
            </a:r>
            <a:r>
              <a:rPr lang="zh-CN" altLang="zh-CN" sz="2400" dirty="0" smtClean="0">
                <a:latin typeface="微软雅黑" panose="020B0503020204020204" pitchFamily="34" charset="-122"/>
                <a:ea typeface="微软雅黑" panose="020B0503020204020204" pitchFamily="34" charset="-122"/>
              </a:rPr>
              <a:t>制度</a:t>
            </a:r>
            <a:endParaRPr lang="en-US" altLang="zh-CN" sz="2400" dirty="0" smtClean="0">
              <a:latin typeface="微软雅黑" panose="020B0503020204020204" pitchFamily="34" charset="-122"/>
              <a:ea typeface="微软雅黑" panose="020B0503020204020204" pitchFamily="34" charset="-122"/>
            </a:endParaRPr>
          </a:p>
          <a:p>
            <a:r>
              <a:rPr lang="zh-CN" altLang="zh-CN" sz="2400" b="1" dirty="0" smtClean="0">
                <a:latin typeface="微软雅黑" panose="020B0503020204020204" pitchFamily="34" charset="-122"/>
                <a:ea typeface="微软雅黑" panose="020B0503020204020204" pitchFamily="34" charset="-122"/>
              </a:rPr>
              <a:t>公</a:t>
            </a:r>
            <a:r>
              <a:rPr lang="zh-CN" altLang="zh-CN" sz="2400" b="1" dirty="0">
                <a:latin typeface="微软雅黑" panose="020B0503020204020204" pitchFamily="34" charset="-122"/>
                <a:ea typeface="微软雅黑" panose="020B0503020204020204" pitchFamily="34" charset="-122"/>
              </a:rPr>
              <a:t>示</a:t>
            </a:r>
            <a:r>
              <a:rPr lang="zh-CN" altLang="zh-CN" sz="2400" b="1" dirty="0" smtClean="0">
                <a:latin typeface="微软雅黑" panose="020B0503020204020204" pitchFamily="34" charset="-122"/>
                <a:ea typeface="微软雅黑" panose="020B0503020204020204" pitchFamily="34" charset="-122"/>
              </a:rPr>
              <a:t>内容</a:t>
            </a:r>
            <a:endParaRPr lang="en-US" altLang="zh-CN" sz="2400" dirty="0" smtClean="0">
              <a:latin typeface="微软雅黑" panose="020B0503020204020204" pitchFamily="34" charset="-122"/>
              <a:ea typeface="微软雅黑" panose="020B0503020204020204" pitchFamily="34" charset="-122"/>
            </a:endParaRPr>
          </a:p>
          <a:p>
            <a:pPr lvl="1"/>
            <a:r>
              <a:rPr lang="zh-CN" altLang="zh-CN" sz="2000" dirty="0" smtClean="0">
                <a:latin typeface="微软雅黑" panose="020B0503020204020204" pitchFamily="34" charset="-122"/>
                <a:ea typeface="微软雅黑" panose="020B0503020204020204" pitchFamily="34" charset="-122"/>
              </a:rPr>
              <a:t>年度计划</a:t>
            </a:r>
            <a:endParaRPr lang="en-US" altLang="zh-CN" sz="2000" dirty="0" smtClean="0">
              <a:latin typeface="微软雅黑" panose="020B0503020204020204" pitchFamily="34" charset="-122"/>
              <a:ea typeface="微软雅黑" panose="020B0503020204020204" pitchFamily="34" charset="-122"/>
            </a:endParaRPr>
          </a:p>
          <a:p>
            <a:pPr lvl="1"/>
            <a:r>
              <a:rPr lang="zh-CN" altLang="zh-CN" sz="2000" dirty="0" smtClean="0">
                <a:latin typeface="微软雅黑" panose="020B0503020204020204" pitchFamily="34" charset="-122"/>
                <a:ea typeface="微软雅黑" panose="020B0503020204020204" pitchFamily="34" charset="-122"/>
              </a:rPr>
              <a:t>年度总结</a:t>
            </a:r>
            <a:endParaRPr lang="en-US" altLang="zh-CN" sz="2000" dirty="0" smtClean="0">
              <a:latin typeface="微软雅黑" panose="020B0503020204020204" pitchFamily="34" charset="-122"/>
              <a:ea typeface="微软雅黑" panose="020B0503020204020204" pitchFamily="34" charset="-122"/>
            </a:endParaRPr>
          </a:p>
          <a:p>
            <a:pPr lvl="1"/>
            <a:r>
              <a:rPr lang="zh-CN" altLang="zh-CN" sz="2000" dirty="0" smtClean="0">
                <a:latin typeface="微软雅黑" panose="020B0503020204020204" pitchFamily="34" charset="-122"/>
                <a:ea typeface="微软雅黑" panose="020B0503020204020204" pitchFamily="34" charset="-122"/>
              </a:rPr>
              <a:t>各</a:t>
            </a:r>
            <a:r>
              <a:rPr lang="zh-CN" altLang="zh-CN" sz="2000" dirty="0">
                <a:latin typeface="微软雅黑" panose="020B0503020204020204" pitchFamily="34" charset="-122"/>
                <a:ea typeface="微软雅黑" panose="020B0503020204020204" pitchFamily="34" charset="-122"/>
              </a:rPr>
              <a:t>科室自查</a:t>
            </a:r>
            <a:r>
              <a:rPr lang="zh-CN" altLang="zh-CN" sz="2000" dirty="0" smtClean="0">
                <a:latin typeface="微软雅黑" panose="020B0503020204020204" pitchFamily="34" charset="-122"/>
                <a:ea typeface="微软雅黑" panose="020B0503020204020204" pitchFamily="34" charset="-122"/>
              </a:rPr>
              <a:t>情况</a:t>
            </a:r>
            <a:endParaRPr lang="en-US" altLang="zh-CN" sz="2000" dirty="0" smtClean="0">
              <a:latin typeface="微软雅黑" panose="020B0503020204020204" pitchFamily="34" charset="-122"/>
              <a:ea typeface="微软雅黑" panose="020B0503020204020204" pitchFamily="34" charset="-122"/>
            </a:endParaRPr>
          </a:p>
          <a:p>
            <a:pPr lvl="1"/>
            <a:r>
              <a:rPr lang="zh-CN" altLang="zh-CN" sz="2000" dirty="0" smtClean="0">
                <a:latin typeface="微软雅黑" panose="020B0503020204020204" pitchFamily="34" charset="-122"/>
                <a:ea typeface="微软雅黑" panose="020B0503020204020204" pitchFamily="34" charset="-122"/>
              </a:rPr>
              <a:t>奖惩</a:t>
            </a:r>
            <a:r>
              <a:rPr lang="zh-CN" altLang="zh-CN" sz="2000" dirty="0">
                <a:latin typeface="微软雅黑" panose="020B0503020204020204" pitchFamily="34" charset="-122"/>
                <a:ea typeface="微软雅黑" panose="020B0503020204020204" pitchFamily="34" charset="-122"/>
              </a:rPr>
              <a:t>情况</a:t>
            </a:r>
            <a:r>
              <a:rPr lang="zh-CN" altLang="zh-CN" sz="2000" dirty="0" smtClean="0">
                <a:latin typeface="微软雅黑" panose="020B0503020204020204" pitchFamily="34" charset="-122"/>
                <a:ea typeface="微软雅黑" panose="020B0503020204020204" pitchFamily="34" charset="-122"/>
              </a:rPr>
              <a:t>等</a:t>
            </a:r>
            <a:endParaRPr lang="en-US" altLang="zh-CN" sz="2000" dirty="0" smtClean="0">
              <a:latin typeface="微软雅黑" panose="020B0503020204020204" pitchFamily="34" charset="-122"/>
              <a:ea typeface="微软雅黑" panose="020B0503020204020204" pitchFamily="34" charset="-122"/>
            </a:endParaRPr>
          </a:p>
          <a:p>
            <a:r>
              <a:rPr lang="zh-CN" altLang="en-US" sz="2400" b="1" dirty="0" smtClean="0">
                <a:latin typeface="微软雅黑" panose="020B0503020204020204" pitchFamily="34" charset="-122"/>
                <a:ea typeface="微软雅黑" panose="020B0503020204020204" pitchFamily="34" charset="-122"/>
              </a:rPr>
              <a:t>公示时间</a:t>
            </a:r>
            <a:endParaRPr lang="en-US" altLang="zh-CN" sz="2400" b="1" dirty="0" smtClean="0">
              <a:latin typeface="微软雅黑" panose="020B0503020204020204" pitchFamily="34" charset="-122"/>
              <a:ea typeface="微软雅黑" panose="020B0503020204020204" pitchFamily="34" charset="-122"/>
            </a:endParaRPr>
          </a:p>
          <a:p>
            <a:pPr lvl="1"/>
            <a:r>
              <a:rPr lang="zh-CN" altLang="zh-CN" sz="2000" dirty="0">
                <a:latin typeface="微软雅黑" panose="020B0503020204020204" pitchFamily="34" charset="-122"/>
                <a:ea typeface="微软雅黑" panose="020B0503020204020204" pitchFamily="34" charset="-122"/>
              </a:rPr>
              <a:t>定期公示自查工作</a:t>
            </a:r>
            <a:r>
              <a:rPr lang="zh-CN" altLang="zh-CN" sz="2000" dirty="0" smtClean="0">
                <a:latin typeface="微软雅黑" panose="020B0503020204020204" pitchFamily="34" charset="-122"/>
                <a:ea typeface="微软雅黑" panose="020B0503020204020204" pitchFamily="34" charset="-122"/>
              </a:rPr>
              <a:t>情况</a:t>
            </a:r>
            <a:endParaRPr lang="en-US" altLang="zh-CN" sz="2000" dirty="0" smtClean="0">
              <a:latin typeface="微软雅黑" panose="020B0503020204020204" pitchFamily="34" charset="-122"/>
              <a:ea typeface="微软雅黑" panose="020B0503020204020204" pitchFamily="34" charset="-122"/>
            </a:endParaRPr>
          </a:p>
          <a:p>
            <a:pPr lvl="1"/>
            <a:r>
              <a:rPr lang="zh-CN" altLang="zh-CN" sz="2000" dirty="0" smtClean="0">
                <a:latin typeface="微软雅黑" panose="020B0503020204020204" pitchFamily="34" charset="-122"/>
                <a:ea typeface="微软雅黑" panose="020B0503020204020204" pitchFamily="34" charset="-122"/>
              </a:rPr>
              <a:t>公</a:t>
            </a:r>
            <a:r>
              <a:rPr lang="zh-CN" altLang="zh-CN" sz="2000" dirty="0">
                <a:latin typeface="微软雅黑" panose="020B0503020204020204" pitchFamily="34" charset="-122"/>
                <a:ea typeface="微软雅黑" panose="020B0503020204020204" pitchFamily="34" charset="-122"/>
              </a:rPr>
              <a:t>示持续时间</a:t>
            </a:r>
            <a:r>
              <a:rPr lang="zh-CN" altLang="zh-CN" sz="2000" b="1" dirty="0">
                <a:solidFill>
                  <a:srgbClr val="FF0000"/>
                </a:solidFill>
                <a:latin typeface="微软雅黑" panose="020B0503020204020204" pitchFamily="34" charset="-122"/>
                <a:ea typeface="微软雅黑" panose="020B0503020204020204" pitchFamily="34" charset="-122"/>
              </a:rPr>
              <a:t>不得少于</a:t>
            </a:r>
            <a:r>
              <a:rPr lang="en-US" altLang="zh-CN" sz="2000" b="1" dirty="0">
                <a:solidFill>
                  <a:srgbClr val="FF0000"/>
                </a:solidFill>
                <a:latin typeface="微软雅黑" panose="020B0503020204020204" pitchFamily="34" charset="-122"/>
                <a:ea typeface="微软雅黑" panose="020B0503020204020204" pitchFamily="34" charset="-122"/>
              </a:rPr>
              <a:t>5</a:t>
            </a:r>
            <a:r>
              <a:rPr lang="zh-CN" altLang="zh-CN" sz="2000" b="1" dirty="0">
                <a:solidFill>
                  <a:srgbClr val="FF0000"/>
                </a:solidFill>
                <a:latin typeface="微软雅黑" panose="020B0503020204020204" pitchFamily="34" charset="-122"/>
                <a:ea typeface="微软雅黑" panose="020B0503020204020204" pitchFamily="34" charset="-122"/>
              </a:rPr>
              <a:t>个</a:t>
            </a:r>
            <a:r>
              <a:rPr lang="zh-CN" altLang="zh-CN" sz="2000" b="1" dirty="0" smtClean="0">
                <a:solidFill>
                  <a:srgbClr val="FF0000"/>
                </a:solidFill>
                <a:latin typeface="微软雅黑" panose="020B0503020204020204" pitchFamily="34" charset="-122"/>
                <a:ea typeface="微软雅黑" panose="020B0503020204020204" pitchFamily="34" charset="-122"/>
              </a:rPr>
              <a:t>工作日</a:t>
            </a:r>
            <a:r>
              <a:rPr lang="zh-CN" altLang="zh-CN"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接受职工监督</a:t>
            </a:r>
            <a:r>
              <a:rPr lang="zh-CN" altLang="zh-CN" sz="2000"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08276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622042583"/>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graphicFrame>
        <p:nvGraphicFramePr>
          <p:cNvPr id="6" name="内容占位符 9"/>
          <p:cNvGraphicFramePr>
            <a:graphicFrameLocks/>
          </p:cNvGraphicFramePr>
          <p:nvPr>
            <p:extLst>
              <p:ext uri="{D42A27DB-BD31-4B8C-83A1-F6EECF244321}">
                <p14:modId xmlns:p14="http://schemas.microsoft.com/office/powerpoint/2010/main" val="778674498"/>
              </p:ext>
            </p:extLst>
          </p:nvPr>
        </p:nvGraphicFramePr>
        <p:xfrm>
          <a:off x="4644008" y="2348880"/>
          <a:ext cx="3600400" cy="3206352"/>
        </p:xfrm>
        <a:graphic>
          <a:graphicData uri="http://schemas.openxmlformats.org/drawingml/2006/table">
            <a:tbl>
              <a:tblPr firstRow="1" bandRow="1">
                <a:tableStyleId>{2D5ABB26-0587-4C30-8999-92F81FD0307C}</a:tableStyleId>
              </a:tblPr>
              <a:tblGrid>
                <a:gridCol w="1800200">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tblGrid>
              <a:tr h="606081">
                <a:tc>
                  <a:txBody>
                    <a:bodyPr/>
                    <a:lstStyle/>
                    <a:p>
                      <a:pPr algn="ctr">
                        <a:spcBef>
                          <a:spcPts val="600"/>
                        </a:spcBef>
                      </a:pPr>
                      <a:r>
                        <a:rPr lang="zh-CN" altLang="en-US" sz="2000" b="1" dirty="0" smtClean="0">
                          <a:latin typeface="微软雅黑" panose="020B0503020204020204" pitchFamily="34" charset="-122"/>
                          <a:ea typeface="微软雅黑" panose="020B0503020204020204" pitchFamily="34" charset="-122"/>
                        </a:rPr>
                        <a:t>奖  励</a:t>
                      </a:r>
                      <a:endParaRPr lang="zh-CN" altLang="en-US" sz="2000" b="1" dirty="0">
                        <a:latin typeface="微软雅黑" panose="020B0503020204020204" pitchFamily="34" charset="-122"/>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lang="zh-CN" altLang="en-US" sz="2000" b="1" dirty="0" smtClean="0">
                          <a:latin typeface="微软雅黑" panose="020B0503020204020204" pitchFamily="34" charset="-122"/>
                          <a:ea typeface="微软雅黑" panose="020B0503020204020204" pitchFamily="34" charset="-122"/>
                        </a:rPr>
                        <a:t>严肃处理</a:t>
                      </a:r>
                      <a:endParaRPr lang="zh-CN" altLang="en-US" sz="2000" b="1" dirty="0">
                        <a:latin typeface="微软雅黑" panose="020B0503020204020204" pitchFamily="34" charset="-122"/>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834079">
                <a:tc>
                  <a:txBody>
                    <a:bodyPr/>
                    <a:lstStyle/>
                    <a:p>
                      <a:pPr algn="ctr">
                        <a:lnSpc>
                          <a:spcPct val="150000"/>
                        </a:lnSpc>
                        <a:spcBef>
                          <a:spcPts val="600"/>
                        </a:spcBef>
                      </a:pPr>
                      <a:r>
                        <a:rPr lang="zh-CN" altLang="zh-CN" sz="2000" b="0" kern="1200" dirty="0" smtClean="0">
                          <a:effectLst/>
                          <a:latin typeface="微软雅黑" panose="020B0503020204020204" pitchFamily="34" charset="-122"/>
                          <a:ea typeface="微软雅黑" panose="020B0503020204020204" pitchFamily="34" charset="-122"/>
                        </a:rPr>
                        <a:t>按要求自查</a:t>
                      </a:r>
                      <a:endParaRPr lang="zh-CN" altLang="en-US" sz="2000" b="0" dirty="0">
                        <a:latin typeface="微软雅黑" panose="020B0503020204020204" pitchFamily="34" charset="-122"/>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50000"/>
                        </a:lnSpc>
                        <a:spcBef>
                          <a:spcPts val="600"/>
                        </a:spcBef>
                      </a:pPr>
                      <a:r>
                        <a:rPr lang="zh-CN" altLang="zh-CN" sz="2000" b="0" kern="1200" dirty="0" smtClean="0">
                          <a:effectLst/>
                          <a:latin typeface="微软雅黑" panose="020B0503020204020204" pitchFamily="34" charset="-122"/>
                          <a:ea typeface="微软雅黑" panose="020B0503020204020204" pitchFamily="34" charset="-122"/>
                        </a:rPr>
                        <a:t>未按要求自查</a:t>
                      </a:r>
                      <a:endParaRPr lang="zh-CN" altLang="en-US" sz="2000" b="0" dirty="0">
                        <a:latin typeface="微软雅黑" panose="020B0503020204020204" pitchFamily="34" charset="-122"/>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720080">
                <a:tc>
                  <a:txBody>
                    <a:bodyPr/>
                    <a:lstStyle/>
                    <a:p>
                      <a:pPr marL="0" marR="0" indent="0" algn="ctr" defTabSz="914400" rtl="0" eaLnBrk="1" fontAlgn="auto" latinLnBrk="0" hangingPunct="1">
                        <a:lnSpc>
                          <a:spcPct val="150000"/>
                        </a:lnSpc>
                        <a:spcBef>
                          <a:spcPts val="600"/>
                        </a:spcBef>
                        <a:spcAft>
                          <a:spcPts val="0"/>
                        </a:spcAft>
                        <a:buClrTx/>
                        <a:buSzTx/>
                        <a:buFontTx/>
                        <a:buNone/>
                        <a:tabLst/>
                        <a:defRPr/>
                      </a:pPr>
                      <a:r>
                        <a:rPr lang="zh-CN" altLang="zh-CN" sz="2000" b="0" kern="1200" dirty="0" smtClean="0">
                          <a:effectLst/>
                          <a:latin typeface="微软雅黑" panose="020B0503020204020204" pitchFamily="34" charset="-122"/>
                          <a:ea typeface="微软雅黑" panose="020B0503020204020204" pitchFamily="34" charset="-122"/>
                        </a:rPr>
                        <a:t>如实报告结果</a:t>
                      </a:r>
                      <a:endParaRPr lang="zh-CN" altLang="en-US" sz="2000" b="0" dirty="0">
                        <a:latin typeface="微软雅黑" panose="020B0503020204020204" pitchFamily="34" charset="-122"/>
                        <a:ea typeface="微软雅黑" panose="020B0503020204020204" pitchFamily="34" charset="-122"/>
                      </a:endParaRPr>
                    </a:p>
                  </a:txBody>
                  <a:tcPr anchor="ctr"/>
                </a:tc>
                <a:tc>
                  <a:txBody>
                    <a:bodyPr/>
                    <a:lstStyle/>
                    <a:p>
                      <a:pPr algn="ctr">
                        <a:lnSpc>
                          <a:spcPct val="150000"/>
                        </a:lnSpc>
                        <a:spcBef>
                          <a:spcPts val="600"/>
                        </a:spcBef>
                      </a:pPr>
                      <a:r>
                        <a:rPr lang="zh-CN" altLang="zh-CN" sz="2000" b="0" kern="1200" dirty="0" smtClean="0">
                          <a:effectLst/>
                          <a:latin typeface="微软雅黑" panose="020B0503020204020204" pitchFamily="34" charset="-122"/>
                          <a:ea typeface="微软雅黑" panose="020B0503020204020204" pitchFamily="34" charset="-122"/>
                        </a:rPr>
                        <a:t>弄虚作假</a:t>
                      </a:r>
                      <a:endParaRPr lang="zh-CN" altLang="en-US" sz="2000" b="0" dirty="0">
                        <a:latin typeface="微软雅黑" panose="020B0503020204020204" pitchFamily="34" charset="-122"/>
                        <a:ea typeface="微软雅黑" panose="020B0503020204020204" pitchFamily="34" charset="-122"/>
                      </a:endParaRPr>
                    </a:p>
                  </a:txBody>
                  <a:tcPr anchor="ctr"/>
                </a:tc>
                <a:extLst>
                  <a:ext uri="{0D108BD9-81ED-4DB2-BD59-A6C34878D82A}">
                    <a16:rowId xmlns="" xmlns:a16="http://schemas.microsoft.com/office/drawing/2014/main" val="10002"/>
                  </a:ext>
                </a:extLst>
              </a:tr>
              <a:tr h="1046112">
                <a:tc>
                  <a:txBody>
                    <a:bodyPr/>
                    <a:lstStyle/>
                    <a:p>
                      <a:pPr marL="0" marR="0" indent="0" algn="ctr" defTabSz="914400" rtl="0" eaLnBrk="1" fontAlgn="auto" latinLnBrk="0" hangingPunct="1">
                        <a:lnSpc>
                          <a:spcPct val="150000"/>
                        </a:lnSpc>
                        <a:spcBef>
                          <a:spcPts val="600"/>
                        </a:spcBef>
                        <a:spcAft>
                          <a:spcPts val="0"/>
                        </a:spcAft>
                        <a:buClrTx/>
                        <a:buSzTx/>
                        <a:buFontTx/>
                        <a:buNone/>
                        <a:tabLst/>
                        <a:defRPr/>
                      </a:pPr>
                      <a:r>
                        <a:rPr lang="zh-CN" altLang="zh-CN" sz="2000" b="0" kern="1200" dirty="0" smtClean="0">
                          <a:effectLst/>
                          <a:latin typeface="微软雅黑" panose="020B0503020204020204" pitchFamily="34" charset="-122"/>
                          <a:ea typeface="微软雅黑" panose="020B0503020204020204" pitchFamily="34" charset="-122"/>
                        </a:rPr>
                        <a:t>发现问题及时整改</a:t>
                      </a:r>
                      <a:endParaRPr lang="zh-CN" altLang="en-US" sz="2000" b="0" dirty="0">
                        <a:latin typeface="微软雅黑" panose="020B0503020204020204" pitchFamily="34" charset="-122"/>
                        <a:ea typeface="微软雅黑" panose="020B0503020204020204" pitchFamily="34" charset="-122"/>
                      </a:endParaRPr>
                    </a:p>
                  </a:txBody>
                  <a:tcPr anchor="ctr">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pPr>
                      <a:r>
                        <a:rPr lang="zh-CN" altLang="zh-CN" sz="2000" b="0" kern="1200" dirty="0" smtClean="0">
                          <a:effectLst/>
                          <a:latin typeface="微软雅黑" panose="020B0503020204020204" pitchFamily="34" charset="-122"/>
                          <a:ea typeface="微软雅黑" panose="020B0503020204020204" pitchFamily="34" charset="-122"/>
                        </a:rPr>
                        <a:t>发现问题未及时整改到位</a:t>
                      </a:r>
                      <a:endParaRPr lang="zh-CN" altLang="en-US" sz="2000" b="0" dirty="0">
                        <a:latin typeface="微软雅黑" panose="020B0503020204020204" pitchFamily="34" charset="-122"/>
                        <a:ea typeface="微软雅黑" panose="020B0503020204020204" pitchFamily="34" charset="-122"/>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 name="矩形 2"/>
          <p:cNvSpPr/>
          <p:nvPr/>
        </p:nvSpPr>
        <p:spPr>
          <a:xfrm>
            <a:off x="5257234" y="1743199"/>
            <a:ext cx="2339102" cy="461665"/>
          </a:xfrm>
          <a:prstGeom prst="rect">
            <a:avLst/>
          </a:prstGeom>
        </p:spPr>
        <p:txBody>
          <a:bodyPr wrap="none">
            <a:spAutoFit/>
          </a:bodyPr>
          <a:lstStyle/>
          <a:p>
            <a:pPr algn="ctr"/>
            <a:r>
              <a:rPr lang="zh-CN" altLang="en-US" sz="2400" b="1" dirty="0" smtClean="0">
                <a:latin typeface="微软雅黑" panose="020B0503020204020204" pitchFamily="34" charset="-122"/>
                <a:ea typeface="微软雅黑" panose="020B0503020204020204" pitchFamily="34" charset="-122"/>
              </a:rPr>
              <a:t>科室和相关人员</a:t>
            </a:r>
            <a:endParaRPr lang="zh-CN" altLang="en-US"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6822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7581310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a:extLst>
              <a:ext uri="{FF2B5EF4-FFF2-40B4-BE49-F238E27FC236}">
                <a16:creationId xmlns="" xmlns:a16="http://schemas.microsoft.com/office/drawing/2014/main" id="{79949EFF-16AD-4242-968A-742834A2EC86}"/>
              </a:ext>
            </a:extLst>
          </p:cNvPr>
          <p:cNvGrpSpPr/>
          <p:nvPr/>
        </p:nvGrpSpPr>
        <p:grpSpPr>
          <a:xfrm>
            <a:off x="0" y="525463"/>
            <a:ext cx="9158288" cy="968375"/>
            <a:chOff x="0" y="525463"/>
            <a:chExt cx="9158288" cy="968375"/>
          </a:xfrm>
        </p:grpSpPr>
        <p:sp>
          <p:nvSpPr>
            <p:cNvPr id="6" name="Text Box 6">
              <a:extLst>
                <a:ext uri="{FF2B5EF4-FFF2-40B4-BE49-F238E27FC236}">
                  <a16:creationId xmlns="" xmlns:a16="http://schemas.microsoft.com/office/drawing/2014/main" id="{3B99B638-91DD-4581-B05D-8CA50B2E93E8}"/>
                </a:ext>
              </a:extLst>
            </p:cNvPr>
            <p:cNvSpPr>
              <a:spLocks noChangeArrowheads="1"/>
            </p:cNvSpPr>
            <p:nvPr/>
          </p:nvSpPr>
          <p:spPr bwMode="auto">
            <a:xfrm>
              <a:off x="0" y="525463"/>
              <a:ext cx="9144000" cy="646112"/>
            </a:xfrm>
            <a:prstGeom prst="rect">
              <a:avLst/>
            </a:prstGeom>
            <a:noFill/>
            <a:ln w="9525">
              <a:noFill/>
              <a:miter lim="800000"/>
              <a:headEnd/>
              <a:tailEnd/>
            </a:ln>
          </p:spPr>
          <p:txBody>
            <a:bodyPr>
              <a:spAutoFit/>
            </a:bodyPr>
            <a:lstStyle/>
            <a:p>
              <a:pPr algn="ctr">
                <a:buFont typeface="Arial" pitchFamily="34" charset="0"/>
                <a:buNone/>
              </a:pPr>
              <a:r>
                <a:rPr lang="zh-CN" altLang="en-US" sz="3600" dirty="0">
                  <a:solidFill>
                    <a:srgbClr val="003366"/>
                  </a:solidFill>
                  <a:latin typeface="微软雅黑" pitchFamily="34" charset="-122"/>
                  <a:ea typeface="微软雅黑" pitchFamily="34" charset="-122"/>
                  <a:sym typeface="微软雅黑" pitchFamily="34" charset="-122"/>
                </a:rPr>
                <a:t>第三章   </a:t>
              </a:r>
              <a:r>
                <a:rPr lang="zh-CN" altLang="en-US" sz="3600" dirty="0" smtClean="0">
                  <a:solidFill>
                    <a:srgbClr val="003366"/>
                  </a:solidFill>
                  <a:latin typeface="微软雅黑" pitchFamily="34" charset="-122"/>
                  <a:ea typeface="微软雅黑" pitchFamily="34" charset="-122"/>
                  <a:sym typeface="微软雅黑" pitchFamily="34" charset="-122"/>
                </a:rPr>
                <a:t>自查</a:t>
              </a:r>
              <a:r>
                <a:rPr lang="zh-CN" altLang="zh-CN" sz="3600" dirty="0" smtClean="0">
                  <a:solidFill>
                    <a:srgbClr val="003366"/>
                  </a:solidFill>
                  <a:latin typeface="微软雅黑" pitchFamily="34" charset="-122"/>
                  <a:ea typeface="微软雅黑" pitchFamily="34" charset="-122"/>
                </a:rPr>
                <a:t>管理与</a:t>
              </a:r>
              <a:r>
                <a:rPr lang="zh-CN" altLang="en-US" sz="3600" dirty="0" smtClean="0">
                  <a:solidFill>
                    <a:srgbClr val="003366"/>
                  </a:solidFill>
                  <a:latin typeface="微软雅黑" pitchFamily="34" charset="-122"/>
                  <a:ea typeface="微软雅黑" pitchFamily="34" charset="-122"/>
                </a:rPr>
                <a:t>结果应用</a:t>
              </a:r>
              <a:endParaRPr lang="zh-CN" altLang="en-US" sz="3600" dirty="0">
                <a:solidFill>
                  <a:srgbClr val="003366"/>
                </a:solidFill>
                <a:latin typeface="微软雅黑" pitchFamily="34" charset="-122"/>
                <a:ea typeface="微软雅黑" pitchFamily="34" charset="-122"/>
                <a:sym typeface="微软雅黑" pitchFamily="34" charset="-122"/>
              </a:endParaRPr>
            </a:p>
          </p:txBody>
        </p:sp>
        <p:sp>
          <p:nvSpPr>
            <p:cNvPr id="7" name="Rectangle 5">
              <a:extLst>
                <a:ext uri="{FF2B5EF4-FFF2-40B4-BE49-F238E27FC236}">
                  <a16:creationId xmlns="" xmlns:a16="http://schemas.microsoft.com/office/drawing/2014/main" id="{4F9E8EB3-D3C2-434C-B699-34AF7A2F12A4}"/>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grpSp>
      <p:sp>
        <p:nvSpPr>
          <p:cNvPr id="3" name="环形箭头 2"/>
          <p:cNvSpPr/>
          <p:nvPr/>
        </p:nvSpPr>
        <p:spPr>
          <a:xfrm rot="1140738">
            <a:off x="4682402" y="1528050"/>
            <a:ext cx="1944216" cy="1584176"/>
          </a:xfrm>
          <a:prstGeom prst="circularArrow">
            <a:avLst>
              <a:gd name="adj1" fmla="val 12500"/>
              <a:gd name="adj2" fmla="val 1142319"/>
              <a:gd name="adj3" fmla="val 20457681"/>
              <a:gd name="adj4" fmla="val 11887202"/>
              <a:gd name="adj5" fmla="val 125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环形箭头 7"/>
          <p:cNvSpPr/>
          <p:nvPr/>
        </p:nvSpPr>
        <p:spPr>
          <a:xfrm rot="13388134">
            <a:off x="1970529" y="4314780"/>
            <a:ext cx="1944216" cy="1584176"/>
          </a:xfrm>
          <a:prstGeom prst="circularArrow">
            <a:avLst>
              <a:gd name="adj1" fmla="val 12500"/>
              <a:gd name="adj2" fmla="val 1142319"/>
              <a:gd name="adj3" fmla="val 20457681"/>
              <a:gd name="adj4" fmla="val 11887202"/>
              <a:gd name="adj5" fmla="val 125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1505183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578412595"/>
              </p:ext>
            </p:extLst>
          </p:nvPr>
        </p:nvGraphicFramePr>
        <p:xfrm>
          <a:off x="-684584" y="1844824"/>
          <a:ext cx="6480720"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a:extLst>
              <a:ext uri="{FF2B5EF4-FFF2-40B4-BE49-F238E27FC236}">
                <a16:creationId xmlns="" xmlns:a16="http://schemas.microsoft.com/office/drawing/2014/main" id="{79949EFF-16AD-4242-968A-742834A2EC86}"/>
              </a:ext>
            </a:extLst>
          </p:cNvPr>
          <p:cNvGrpSpPr/>
          <p:nvPr/>
        </p:nvGrpSpPr>
        <p:grpSpPr>
          <a:xfrm>
            <a:off x="0" y="525463"/>
            <a:ext cx="9158288" cy="968375"/>
            <a:chOff x="0" y="525463"/>
            <a:chExt cx="9158288" cy="968375"/>
          </a:xfrm>
        </p:grpSpPr>
        <p:sp>
          <p:nvSpPr>
            <p:cNvPr id="6" name="Text Box 6">
              <a:extLst>
                <a:ext uri="{FF2B5EF4-FFF2-40B4-BE49-F238E27FC236}">
                  <a16:creationId xmlns="" xmlns:a16="http://schemas.microsoft.com/office/drawing/2014/main" id="{3B99B638-91DD-4581-B05D-8CA50B2E93E8}"/>
                </a:ext>
              </a:extLst>
            </p:cNvPr>
            <p:cNvSpPr>
              <a:spLocks noChangeArrowheads="1"/>
            </p:cNvSpPr>
            <p:nvPr/>
          </p:nvSpPr>
          <p:spPr bwMode="auto">
            <a:xfrm>
              <a:off x="0" y="525463"/>
              <a:ext cx="9144000" cy="646112"/>
            </a:xfrm>
            <a:prstGeom prst="rect">
              <a:avLst/>
            </a:prstGeom>
            <a:noFill/>
            <a:ln w="9525">
              <a:noFill/>
              <a:miter lim="800000"/>
              <a:headEnd/>
              <a:tailEnd/>
            </a:ln>
          </p:spPr>
          <p:txBody>
            <a:bodyPr>
              <a:spAutoFit/>
            </a:bodyPr>
            <a:lstStyle/>
            <a:p>
              <a:pPr algn="ctr">
                <a:buFont typeface="Arial" pitchFamily="34" charset="0"/>
                <a:buNone/>
              </a:pPr>
              <a:r>
                <a:rPr lang="zh-CN" altLang="en-US" sz="3600" dirty="0">
                  <a:solidFill>
                    <a:srgbClr val="003366"/>
                  </a:solidFill>
                  <a:latin typeface="微软雅黑" pitchFamily="34" charset="-122"/>
                  <a:ea typeface="微软雅黑" pitchFamily="34" charset="-122"/>
                  <a:sym typeface="微软雅黑" pitchFamily="34" charset="-122"/>
                </a:rPr>
                <a:t>第三章   </a:t>
              </a:r>
              <a:r>
                <a:rPr lang="zh-CN" altLang="en-US" sz="3600" dirty="0" smtClean="0">
                  <a:solidFill>
                    <a:srgbClr val="003366"/>
                  </a:solidFill>
                  <a:latin typeface="微软雅黑" pitchFamily="34" charset="-122"/>
                  <a:ea typeface="微软雅黑" pitchFamily="34" charset="-122"/>
                  <a:sym typeface="微软雅黑" pitchFamily="34" charset="-122"/>
                </a:rPr>
                <a:t>自查</a:t>
              </a:r>
              <a:r>
                <a:rPr lang="zh-CN" altLang="zh-CN" sz="3600" dirty="0" smtClean="0">
                  <a:solidFill>
                    <a:srgbClr val="003366"/>
                  </a:solidFill>
                  <a:latin typeface="微软雅黑" pitchFamily="34" charset="-122"/>
                  <a:ea typeface="微软雅黑" pitchFamily="34" charset="-122"/>
                </a:rPr>
                <a:t>管理与</a:t>
              </a:r>
              <a:r>
                <a:rPr lang="zh-CN" altLang="en-US" sz="3600" dirty="0" smtClean="0">
                  <a:solidFill>
                    <a:srgbClr val="003366"/>
                  </a:solidFill>
                  <a:latin typeface="微软雅黑" pitchFamily="34" charset="-122"/>
                  <a:ea typeface="微软雅黑" pitchFamily="34" charset="-122"/>
                </a:rPr>
                <a:t>结果应用</a:t>
              </a:r>
              <a:endParaRPr lang="zh-CN" altLang="en-US" sz="3600" dirty="0">
                <a:solidFill>
                  <a:srgbClr val="003366"/>
                </a:solidFill>
                <a:latin typeface="微软雅黑" pitchFamily="34" charset="-122"/>
                <a:ea typeface="微软雅黑" pitchFamily="34" charset="-122"/>
                <a:sym typeface="微软雅黑" pitchFamily="34" charset="-122"/>
              </a:endParaRPr>
            </a:p>
          </p:txBody>
        </p:sp>
        <p:sp>
          <p:nvSpPr>
            <p:cNvPr id="7" name="Rectangle 5">
              <a:extLst>
                <a:ext uri="{FF2B5EF4-FFF2-40B4-BE49-F238E27FC236}">
                  <a16:creationId xmlns="" xmlns:a16="http://schemas.microsoft.com/office/drawing/2014/main" id="{4F9E8EB3-D3C2-434C-B699-34AF7A2F12A4}"/>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grpSp>
      <p:sp>
        <p:nvSpPr>
          <p:cNvPr id="8" name="内容占位符 8"/>
          <p:cNvSpPr txBox="1">
            <a:spLocks/>
          </p:cNvSpPr>
          <p:nvPr/>
        </p:nvSpPr>
        <p:spPr>
          <a:xfrm>
            <a:off x="4572000" y="1700808"/>
            <a:ext cx="3960440" cy="4320480"/>
          </a:xfrm>
          <a:prstGeom prst="rect">
            <a:avLst/>
          </a:prstGeom>
          <a:ln>
            <a:no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800" b="1" dirty="0" smtClean="0">
                <a:latin typeface="微软雅黑" panose="020B0503020204020204" pitchFamily="34" charset="-122"/>
                <a:ea typeface="微软雅黑" panose="020B0503020204020204" pitchFamily="34" charset="-122"/>
              </a:rPr>
              <a:t>行业组织监测评价指导</a:t>
            </a:r>
            <a:endParaRPr lang="en-US" altLang="zh-CN" sz="1800" b="1" dirty="0" smtClean="0">
              <a:latin typeface="微软雅黑" panose="020B0503020204020204" pitchFamily="34" charset="-122"/>
              <a:ea typeface="微软雅黑" panose="020B0503020204020204" pitchFamily="34" charset="-122"/>
            </a:endParaRPr>
          </a:p>
          <a:p>
            <a:pPr>
              <a:lnSpc>
                <a:spcPct val="150000"/>
              </a:lnSpc>
            </a:pPr>
            <a:r>
              <a:rPr lang="zh-CN" altLang="en-US" sz="1800" b="1" dirty="0" smtClean="0">
                <a:latin typeface="微软雅黑" panose="020B0503020204020204" pitchFamily="34" charset="-122"/>
                <a:ea typeface="微软雅黑" panose="020B0503020204020204" pitchFamily="34" charset="-122"/>
              </a:rPr>
              <a:t>属地行政部门核查年度总结</a:t>
            </a:r>
            <a:endParaRPr lang="en-US" altLang="zh-CN" sz="1800" b="1" dirty="0" smtClean="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现场</a:t>
            </a:r>
            <a:r>
              <a:rPr lang="zh-CN" altLang="en-US"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书面，</a:t>
            </a:r>
            <a:r>
              <a:rPr lang="zh-CN" altLang="en-US" sz="1600" dirty="0" smtClean="0">
                <a:latin typeface="微软雅黑" panose="020B0503020204020204" pitchFamily="34" charset="-122"/>
                <a:ea typeface="微软雅黑" panose="020B0503020204020204" pitchFamily="34" charset="-122"/>
              </a:rPr>
              <a:t>在线</a:t>
            </a:r>
            <a:r>
              <a:rPr lang="en-US" altLang="zh-CN" sz="1600" dirty="0" smtClean="0">
                <a:latin typeface="微软雅黑" panose="020B0503020204020204" pitchFamily="34" charset="-122"/>
                <a:ea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rPr>
              <a:t>方式</a:t>
            </a:r>
            <a:endParaRPr lang="en-US" altLang="zh-CN" sz="1600" dirty="0" smtClean="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是行政</a:t>
            </a:r>
            <a:r>
              <a:rPr lang="zh-CN" altLang="en-US" sz="1600" dirty="0" smtClean="0">
                <a:latin typeface="微软雅黑" panose="020B0503020204020204" pitchFamily="34" charset="-122"/>
                <a:ea typeface="微软雅黑" panose="020B0503020204020204" pitchFamily="34" charset="-122"/>
              </a:rPr>
              <a:t>部门监督检查的方式</a:t>
            </a:r>
            <a:endParaRPr lang="en-US" altLang="zh-CN" sz="1600" dirty="0" smtClean="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发现问题通报发证机关</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en-US" sz="1800" b="1" dirty="0" smtClean="0">
                <a:latin typeface="微软雅黑" panose="020B0503020204020204" pitchFamily="34" charset="-122"/>
                <a:ea typeface="微软雅黑" panose="020B0503020204020204" pitchFamily="34" charset="-122"/>
              </a:rPr>
              <a:t>依法执业自查管理结果影响</a:t>
            </a:r>
            <a:endParaRPr lang="en-US" altLang="zh-CN" sz="1800" b="1" dirty="0" smtClean="0">
              <a:latin typeface="微软雅黑" panose="020B0503020204020204" pitchFamily="34" charset="-122"/>
              <a:ea typeface="微软雅黑" panose="020B0503020204020204" pitchFamily="34" charset="-122"/>
            </a:endParaRPr>
          </a:p>
          <a:p>
            <a:pPr lvl="1">
              <a:lnSpc>
                <a:spcPct val="150000"/>
              </a:lnSpc>
            </a:pPr>
            <a:r>
              <a:rPr lang="zh-CN" altLang="zh-CN" sz="1600" dirty="0" smtClean="0">
                <a:latin typeface="微软雅黑" panose="020B0503020204020204" pitchFamily="34" charset="-122"/>
                <a:ea typeface="微软雅黑" panose="020B0503020204020204" pitchFamily="34" charset="-122"/>
              </a:rPr>
              <a:t>地方各级卫健部门</a:t>
            </a:r>
            <a:r>
              <a:rPr lang="zh-CN" altLang="en-US" sz="1600" dirty="0" smtClean="0">
                <a:latin typeface="微软雅黑" panose="020B0503020204020204" pitchFamily="34" charset="-122"/>
                <a:ea typeface="微软雅黑" panose="020B0503020204020204" pitchFamily="34" charset="-122"/>
              </a:rPr>
              <a:t>使用</a:t>
            </a:r>
            <a:endParaRPr lang="en-US" altLang="zh-CN" sz="1600" dirty="0" smtClean="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定级、评审、考核（绩效）指标体系</a:t>
            </a:r>
            <a:endParaRPr lang="en-US" altLang="zh-CN" sz="1600" dirty="0" smtClean="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评先评优重要参考</a:t>
            </a:r>
            <a:endParaRPr lang="zh-CN"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45942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22972"/>
            <a:ext cx="8229600" cy="646331"/>
          </a:xfrm>
          <a:noFill/>
          <a:ln w="9525">
            <a:noFill/>
            <a:miter lim="800000"/>
            <a:headEnd/>
            <a:tailEnd/>
          </a:ln>
        </p:spPr>
        <p:txBody>
          <a:bodyPr vert="horz" lIns="91440" tIns="45720" rIns="91440" bIns="45720" rtlCol="0" anchor="ct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结果应用示例</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28" t="20912" r="29658" b="13327"/>
          <a:stretch/>
        </p:blipFill>
        <p:spPr bwMode="auto">
          <a:xfrm rot="5400000">
            <a:off x="4446260" y="2186589"/>
            <a:ext cx="4668013" cy="297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465" t="26616" r="46185" b="7651"/>
          <a:stretch/>
        </p:blipFill>
        <p:spPr bwMode="auto">
          <a:xfrm>
            <a:off x="1259632" y="1535048"/>
            <a:ext cx="3240360" cy="450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19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709573"/>
            <a:ext cx="8229600" cy="769441"/>
          </a:xfrm>
          <a:noFill/>
          <a:ln w="9525">
            <a:noFill/>
            <a:miter lim="800000"/>
            <a:headEnd/>
            <a:tailEnd/>
          </a:ln>
        </p:spPr>
        <p:txBody>
          <a:bodyPr vert="horz" lIns="91440" tIns="45720" rIns="91440" bIns="45720" rtlCol="0" anchor="ctr">
            <a:spAutoFit/>
          </a:bodyPr>
          <a:lstStyle/>
          <a:p>
            <a:pPr>
              <a:buFont typeface="Arial" pitchFamily="34" charset="0"/>
            </a:pPr>
            <a:r>
              <a:rPr lang="zh-CN" altLang="en-US" dirty="0">
                <a:solidFill>
                  <a:srgbClr val="003366"/>
                </a:solidFill>
                <a:latin typeface="微软雅黑" pitchFamily="34" charset="-122"/>
                <a:ea typeface="微软雅黑" pitchFamily="34" charset="-122"/>
                <a:cs typeface="+mn-cs"/>
              </a:rPr>
              <a:t>基本内容</a:t>
            </a:r>
          </a:p>
        </p:txBody>
      </p:sp>
      <p:sp>
        <p:nvSpPr>
          <p:cNvPr id="3" name="内容占位符 2"/>
          <p:cNvSpPr>
            <a:spLocks noGrp="1"/>
          </p:cNvSpPr>
          <p:nvPr>
            <p:ph idx="1"/>
          </p:nvPr>
        </p:nvSpPr>
        <p:spPr>
          <a:xfrm>
            <a:off x="2339752" y="1844824"/>
            <a:ext cx="5328592" cy="3600400"/>
          </a:xfrm>
        </p:spPr>
        <p:txBody>
          <a:bodyPr>
            <a:normAutofit fontScale="92500"/>
          </a:bodyPr>
          <a:lstStyle/>
          <a:p>
            <a:pPr marL="0" indent="0">
              <a:lnSpc>
                <a:spcPct val="150000"/>
              </a:lnSpc>
              <a:buNone/>
            </a:pPr>
            <a:r>
              <a:rPr lang="zh-CN" altLang="zh-CN" dirty="0" smtClean="0">
                <a:latin typeface="微软雅黑" panose="020B0503020204020204" pitchFamily="34" charset="-122"/>
                <a:ea typeface="微软雅黑" panose="020B0503020204020204" pitchFamily="34" charset="-122"/>
              </a:rPr>
              <a:t>第一</a:t>
            </a:r>
            <a:r>
              <a:rPr lang="zh-CN" altLang="zh-CN" dirty="0">
                <a:latin typeface="微软雅黑" panose="020B0503020204020204" pitchFamily="34" charset="-122"/>
                <a:ea typeface="微软雅黑" panose="020B0503020204020204" pitchFamily="34" charset="-122"/>
              </a:rPr>
              <a:t>章 </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总</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则</a:t>
            </a:r>
            <a:endParaRPr lang="zh-CN" altLang="zh-CN" dirty="0">
              <a:latin typeface="微软雅黑" panose="020B0503020204020204" pitchFamily="34" charset="-122"/>
              <a:ea typeface="微软雅黑" panose="020B0503020204020204" pitchFamily="34" charset="-122"/>
            </a:endParaRPr>
          </a:p>
          <a:p>
            <a:pPr marL="0" indent="0">
              <a:lnSpc>
                <a:spcPct val="150000"/>
              </a:lnSpc>
              <a:buNone/>
            </a:pPr>
            <a:r>
              <a:rPr lang="zh-CN" altLang="zh-CN" dirty="0">
                <a:latin typeface="微软雅黑" panose="020B0503020204020204" pitchFamily="34" charset="-122"/>
                <a:ea typeface="微软雅黑" panose="020B0503020204020204" pitchFamily="34" charset="-122"/>
              </a:rPr>
              <a:t>第二章 </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自查</a:t>
            </a:r>
            <a:r>
              <a:rPr lang="zh-CN" altLang="zh-CN" dirty="0">
                <a:latin typeface="微软雅黑" panose="020B0503020204020204" pitchFamily="34" charset="-122"/>
                <a:ea typeface="微软雅黑" panose="020B0503020204020204" pitchFamily="34" charset="-122"/>
              </a:rPr>
              <a:t>内容与要求</a:t>
            </a:r>
          </a:p>
          <a:p>
            <a:pPr marL="0" indent="0">
              <a:lnSpc>
                <a:spcPct val="150000"/>
              </a:lnSpc>
              <a:buNone/>
            </a:pPr>
            <a:r>
              <a:rPr lang="zh-CN" altLang="zh-CN" dirty="0">
                <a:latin typeface="微软雅黑" panose="020B0503020204020204" pitchFamily="34" charset="-122"/>
                <a:ea typeface="微软雅黑" panose="020B0503020204020204" pitchFamily="34" charset="-122"/>
              </a:rPr>
              <a:t>第三章 </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自查</a:t>
            </a:r>
            <a:r>
              <a:rPr lang="zh-CN" altLang="zh-CN" dirty="0">
                <a:latin typeface="微软雅黑" panose="020B0503020204020204" pitchFamily="34" charset="-122"/>
                <a:ea typeface="微软雅黑" panose="020B0503020204020204" pitchFamily="34" charset="-122"/>
              </a:rPr>
              <a:t>管理与结果运用</a:t>
            </a:r>
          </a:p>
          <a:p>
            <a:pPr marL="0" indent="0">
              <a:lnSpc>
                <a:spcPct val="150000"/>
              </a:lnSpc>
              <a:buNone/>
            </a:pPr>
            <a:r>
              <a:rPr lang="zh-CN" altLang="zh-CN" dirty="0">
                <a:latin typeface="微软雅黑" panose="020B0503020204020204" pitchFamily="34" charset="-122"/>
                <a:ea typeface="微软雅黑" panose="020B0503020204020204" pitchFamily="34" charset="-122"/>
              </a:rPr>
              <a:t>第四章 </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附</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则</a:t>
            </a:r>
            <a:endParaRPr lang="zh-CN" altLang="en-US" dirty="0">
              <a:latin typeface="微软雅黑" panose="020B0503020204020204" pitchFamily="34" charset="-122"/>
              <a:ea typeface="微软雅黑" panose="020B0503020204020204" pitchFamily="34" charset="-122"/>
            </a:endParaRPr>
          </a:p>
        </p:txBody>
      </p:sp>
      <p:sp>
        <p:nvSpPr>
          <p:cNvPr id="4"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Tree>
    <p:extLst>
      <p:ext uri="{BB962C8B-B14F-4D97-AF65-F5344CB8AC3E}">
        <p14:creationId xmlns:p14="http://schemas.microsoft.com/office/powerpoint/2010/main" val="1378272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071100296"/>
              </p:ext>
            </p:extLst>
          </p:nvPr>
        </p:nvGraphicFramePr>
        <p:xfrm>
          <a:off x="-684584" y="1844824"/>
          <a:ext cx="6480720"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a:extLst>
              <a:ext uri="{FF2B5EF4-FFF2-40B4-BE49-F238E27FC236}">
                <a16:creationId xmlns="" xmlns:a16="http://schemas.microsoft.com/office/drawing/2014/main" id="{79949EFF-16AD-4242-968A-742834A2EC86}"/>
              </a:ext>
            </a:extLst>
          </p:cNvPr>
          <p:cNvGrpSpPr/>
          <p:nvPr/>
        </p:nvGrpSpPr>
        <p:grpSpPr>
          <a:xfrm>
            <a:off x="0" y="525463"/>
            <a:ext cx="9158288" cy="968375"/>
            <a:chOff x="0" y="525463"/>
            <a:chExt cx="9158288" cy="968375"/>
          </a:xfrm>
        </p:grpSpPr>
        <p:sp>
          <p:nvSpPr>
            <p:cNvPr id="6" name="Text Box 6">
              <a:extLst>
                <a:ext uri="{FF2B5EF4-FFF2-40B4-BE49-F238E27FC236}">
                  <a16:creationId xmlns="" xmlns:a16="http://schemas.microsoft.com/office/drawing/2014/main" id="{3B99B638-91DD-4581-B05D-8CA50B2E93E8}"/>
                </a:ext>
              </a:extLst>
            </p:cNvPr>
            <p:cNvSpPr>
              <a:spLocks noChangeArrowheads="1"/>
            </p:cNvSpPr>
            <p:nvPr/>
          </p:nvSpPr>
          <p:spPr bwMode="auto">
            <a:xfrm>
              <a:off x="0" y="525463"/>
              <a:ext cx="9144000" cy="646112"/>
            </a:xfrm>
            <a:prstGeom prst="rect">
              <a:avLst/>
            </a:prstGeom>
            <a:noFill/>
            <a:ln w="9525">
              <a:noFill/>
              <a:miter lim="800000"/>
              <a:headEnd/>
              <a:tailEnd/>
            </a:ln>
          </p:spPr>
          <p:txBody>
            <a:bodyPr>
              <a:spAutoFit/>
            </a:bodyPr>
            <a:lstStyle/>
            <a:p>
              <a:pPr algn="ctr">
                <a:buFont typeface="Arial" pitchFamily="34" charset="0"/>
                <a:buNone/>
              </a:pPr>
              <a:r>
                <a:rPr lang="zh-CN" altLang="en-US" sz="3600" dirty="0">
                  <a:solidFill>
                    <a:srgbClr val="003366"/>
                  </a:solidFill>
                  <a:latin typeface="微软雅黑" pitchFamily="34" charset="-122"/>
                  <a:ea typeface="微软雅黑" pitchFamily="34" charset="-122"/>
                  <a:sym typeface="微软雅黑" pitchFamily="34" charset="-122"/>
                </a:rPr>
                <a:t>第三章   </a:t>
              </a:r>
              <a:r>
                <a:rPr lang="zh-CN" altLang="en-US" sz="3600" dirty="0" smtClean="0">
                  <a:solidFill>
                    <a:srgbClr val="003366"/>
                  </a:solidFill>
                  <a:latin typeface="微软雅黑" pitchFamily="34" charset="-122"/>
                  <a:ea typeface="微软雅黑" pitchFamily="34" charset="-122"/>
                  <a:sym typeface="微软雅黑" pitchFamily="34" charset="-122"/>
                </a:rPr>
                <a:t>自查</a:t>
              </a:r>
              <a:r>
                <a:rPr lang="zh-CN" altLang="zh-CN" sz="3600" dirty="0" smtClean="0">
                  <a:solidFill>
                    <a:srgbClr val="003366"/>
                  </a:solidFill>
                  <a:latin typeface="微软雅黑" pitchFamily="34" charset="-122"/>
                  <a:ea typeface="微软雅黑" pitchFamily="34" charset="-122"/>
                </a:rPr>
                <a:t>管理与</a:t>
              </a:r>
              <a:r>
                <a:rPr lang="zh-CN" altLang="en-US" sz="3600" dirty="0" smtClean="0">
                  <a:solidFill>
                    <a:srgbClr val="003366"/>
                  </a:solidFill>
                  <a:latin typeface="微软雅黑" pitchFamily="34" charset="-122"/>
                  <a:ea typeface="微软雅黑" pitchFamily="34" charset="-122"/>
                </a:rPr>
                <a:t>结果应用</a:t>
              </a:r>
              <a:endParaRPr lang="zh-CN" altLang="en-US" sz="3600" dirty="0">
                <a:solidFill>
                  <a:srgbClr val="003366"/>
                </a:solidFill>
                <a:latin typeface="微软雅黑" pitchFamily="34" charset="-122"/>
                <a:ea typeface="微软雅黑" pitchFamily="34" charset="-122"/>
                <a:sym typeface="微软雅黑" pitchFamily="34" charset="-122"/>
              </a:endParaRPr>
            </a:p>
          </p:txBody>
        </p:sp>
        <p:sp>
          <p:nvSpPr>
            <p:cNvPr id="7" name="Rectangle 5">
              <a:extLst>
                <a:ext uri="{FF2B5EF4-FFF2-40B4-BE49-F238E27FC236}">
                  <a16:creationId xmlns="" xmlns:a16="http://schemas.microsoft.com/office/drawing/2014/main" id="{4F9E8EB3-D3C2-434C-B699-34AF7A2F12A4}"/>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grpSp>
      <p:sp>
        <p:nvSpPr>
          <p:cNvPr id="8" name="内容占位符 8"/>
          <p:cNvSpPr txBox="1">
            <a:spLocks/>
          </p:cNvSpPr>
          <p:nvPr/>
        </p:nvSpPr>
        <p:spPr>
          <a:xfrm>
            <a:off x="4572000" y="1700808"/>
            <a:ext cx="3960440" cy="4320480"/>
          </a:xfrm>
          <a:prstGeom prst="rect">
            <a:avLst/>
          </a:prstGeom>
          <a:ln>
            <a:no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800" b="1" dirty="0" smtClean="0">
                <a:latin typeface="微软雅黑" panose="020B0503020204020204" pitchFamily="34" charset="-122"/>
                <a:ea typeface="微软雅黑" panose="020B0503020204020204" pitchFamily="34" charset="-122"/>
              </a:rPr>
              <a:t>机构校验重要依据</a:t>
            </a:r>
            <a:endParaRPr lang="en-US" altLang="zh-CN" sz="1800" b="1" dirty="0" smtClean="0">
              <a:latin typeface="微软雅黑" panose="020B0503020204020204" pitchFamily="34" charset="-122"/>
              <a:ea typeface="微软雅黑" panose="020B0503020204020204" pitchFamily="34" charset="-122"/>
            </a:endParaRPr>
          </a:p>
          <a:p>
            <a:pPr marL="342900" lvl="1" indent="-342900">
              <a:lnSpc>
                <a:spcPct val="150000"/>
              </a:lnSpc>
              <a:buFont typeface="Arial" panose="020B0604020202020204" pitchFamily="34" charset="0"/>
              <a:buChar char="•"/>
            </a:pPr>
            <a:r>
              <a:rPr lang="zh-CN" altLang="en-US" sz="1800" b="1" dirty="0">
                <a:latin typeface="微软雅黑" panose="020B0503020204020204" pitchFamily="34" charset="-122"/>
                <a:ea typeface="微软雅黑" panose="020B0503020204020204" pitchFamily="34" charset="-122"/>
              </a:rPr>
              <a:t>双随机抽查重要</a:t>
            </a:r>
            <a:r>
              <a:rPr lang="zh-CN" altLang="en-US" sz="1800" b="1" dirty="0" smtClean="0">
                <a:latin typeface="微软雅黑" panose="020B0503020204020204" pitchFamily="34" charset="-122"/>
                <a:ea typeface="微软雅黑" panose="020B0503020204020204" pitchFamily="34" charset="-122"/>
              </a:rPr>
              <a:t>依据</a:t>
            </a:r>
            <a:r>
              <a:rPr lang="zh-CN" altLang="en-US" sz="1800" b="1" dirty="0">
                <a:latin typeface="微软雅黑" panose="020B0503020204020204" pitchFamily="34" charset="-122"/>
                <a:ea typeface="微软雅黑" panose="020B0503020204020204" pitchFamily="34" charset="-122"/>
              </a:rPr>
              <a:t>（频次）</a:t>
            </a:r>
            <a:endParaRPr lang="en-US" altLang="zh-CN" sz="1800" b="1" dirty="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机构自查情况</a:t>
            </a:r>
            <a:endParaRPr lang="en-US" altLang="zh-CN" sz="1600" dirty="0" smtClean="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行业组织监测评价情况</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行政部门</a:t>
            </a:r>
            <a:r>
              <a:rPr lang="zh-CN" altLang="en-US" sz="1600" dirty="0">
                <a:latin typeface="微软雅黑" panose="020B0503020204020204" pitchFamily="34" charset="-122"/>
                <a:ea typeface="微软雅黑" panose="020B0503020204020204" pitchFamily="34" charset="-122"/>
              </a:rPr>
              <a:t>核查</a:t>
            </a:r>
            <a:r>
              <a:rPr lang="zh-CN" altLang="en-US" sz="1600" dirty="0" smtClean="0">
                <a:latin typeface="微软雅黑" panose="020B0503020204020204" pitchFamily="34" charset="-122"/>
                <a:ea typeface="微软雅黑" panose="020B0503020204020204" pitchFamily="34" charset="-122"/>
              </a:rPr>
              <a:t>情况</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按要求自查整改到位（降频次）</a:t>
            </a:r>
            <a:endParaRPr lang="en-US" altLang="zh-CN" sz="1600" dirty="0" smtClean="0">
              <a:latin typeface="微软雅黑" panose="020B0503020204020204" pitchFamily="34" charset="-122"/>
              <a:ea typeface="微软雅黑" panose="020B0503020204020204" pitchFamily="34" charset="-122"/>
            </a:endParaRPr>
          </a:p>
          <a:p>
            <a:pPr lvl="1">
              <a:lnSpc>
                <a:spcPct val="150000"/>
              </a:lnSpc>
            </a:pPr>
            <a:r>
              <a:rPr lang="zh-CN" altLang="en-US" sz="1600" dirty="0" smtClean="0">
                <a:latin typeface="微软雅黑" panose="020B0503020204020204" pitchFamily="34" charset="-122"/>
                <a:ea typeface="微软雅黑" panose="020B0503020204020204" pitchFamily="34" charset="-122"/>
              </a:rPr>
              <a:t>未按要求自查、报告（增频次）</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en-US" sz="1800" b="1" dirty="0" smtClean="0">
                <a:latin typeface="微软雅黑" panose="020B0503020204020204" pitchFamily="34" charset="-122"/>
                <a:ea typeface="微软雅黑" panose="020B0503020204020204" pitchFamily="34" charset="-122"/>
              </a:rPr>
              <a:t>各级卫健部门</a:t>
            </a:r>
            <a:r>
              <a:rPr lang="zh-CN" altLang="en-US" sz="1800" dirty="0">
                <a:latin typeface="微软雅黑" panose="020B0503020204020204" pitchFamily="34" charset="-122"/>
                <a:ea typeface="微软雅黑" panose="020B0503020204020204" pitchFamily="34" charset="-122"/>
              </a:rPr>
              <a:t>可结合自查总结反映违法执业突问题开展专项检查活动</a:t>
            </a:r>
            <a:endParaRPr lang="en-US" altLang="zh-CN"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8425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815392757"/>
              </p:ext>
            </p:extLst>
          </p:nvPr>
        </p:nvGraphicFramePr>
        <p:xfrm>
          <a:off x="-684584" y="1844824"/>
          <a:ext cx="6480720"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a:extLst>
              <a:ext uri="{FF2B5EF4-FFF2-40B4-BE49-F238E27FC236}">
                <a16:creationId xmlns="" xmlns:a16="http://schemas.microsoft.com/office/drawing/2014/main" id="{79949EFF-16AD-4242-968A-742834A2EC86}"/>
              </a:ext>
            </a:extLst>
          </p:cNvPr>
          <p:cNvGrpSpPr/>
          <p:nvPr/>
        </p:nvGrpSpPr>
        <p:grpSpPr>
          <a:xfrm>
            <a:off x="0" y="525463"/>
            <a:ext cx="9158288" cy="968375"/>
            <a:chOff x="0" y="525463"/>
            <a:chExt cx="9158288" cy="968375"/>
          </a:xfrm>
        </p:grpSpPr>
        <p:sp>
          <p:nvSpPr>
            <p:cNvPr id="6" name="Text Box 6">
              <a:extLst>
                <a:ext uri="{FF2B5EF4-FFF2-40B4-BE49-F238E27FC236}">
                  <a16:creationId xmlns="" xmlns:a16="http://schemas.microsoft.com/office/drawing/2014/main" id="{3B99B638-91DD-4581-B05D-8CA50B2E93E8}"/>
                </a:ext>
              </a:extLst>
            </p:cNvPr>
            <p:cNvSpPr>
              <a:spLocks noChangeArrowheads="1"/>
            </p:cNvSpPr>
            <p:nvPr/>
          </p:nvSpPr>
          <p:spPr bwMode="auto">
            <a:xfrm>
              <a:off x="0" y="525463"/>
              <a:ext cx="9144000" cy="646112"/>
            </a:xfrm>
            <a:prstGeom prst="rect">
              <a:avLst/>
            </a:prstGeom>
            <a:noFill/>
            <a:ln w="9525">
              <a:noFill/>
              <a:miter lim="800000"/>
              <a:headEnd/>
              <a:tailEnd/>
            </a:ln>
          </p:spPr>
          <p:txBody>
            <a:bodyPr>
              <a:spAutoFit/>
            </a:bodyPr>
            <a:lstStyle/>
            <a:p>
              <a:pPr algn="ctr">
                <a:buFont typeface="Arial" pitchFamily="34" charset="0"/>
                <a:buNone/>
              </a:pPr>
              <a:r>
                <a:rPr lang="zh-CN" altLang="en-US" sz="3600" dirty="0">
                  <a:solidFill>
                    <a:srgbClr val="003366"/>
                  </a:solidFill>
                  <a:latin typeface="微软雅黑" pitchFamily="34" charset="-122"/>
                  <a:ea typeface="微软雅黑" pitchFamily="34" charset="-122"/>
                  <a:sym typeface="微软雅黑" pitchFamily="34" charset="-122"/>
                </a:rPr>
                <a:t>第三章   </a:t>
              </a:r>
              <a:r>
                <a:rPr lang="zh-CN" altLang="en-US" sz="3600" dirty="0" smtClean="0">
                  <a:solidFill>
                    <a:srgbClr val="003366"/>
                  </a:solidFill>
                  <a:latin typeface="微软雅黑" pitchFamily="34" charset="-122"/>
                  <a:ea typeface="微软雅黑" pitchFamily="34" charset="-122"/>
                  <a:sym typeface="微软雅黑" pitchFamily="34" charset="-122"/>
                </a:rPr>
                <a:t>自查</a:t>
              </a:r>
              <a:r>
                <a:rPr lang="zh-CN" altLang="zh-CN" sz="3600" dirty="0" smtClean="0">
                  <a:solidFill>
                    <a:srgbClr val="003366"/>
                  </a:solidFill>
                  <a:latin typeface="微软雅黑" pitchFamily="34" charset="-122"/>
                  <a:ea typeface="微软雅黑" pitchFamily="34" charset="-122"/>
                </a:rPr>
                <a:t>管理与</a:t>
              </a:r>
              <a:r>
                <a:rPr lang="zh-CN" altLang="en-US" sz="3600" dirty="0" smtClean="0">
                  <a:solidFill>
                    <a:srgbClr val="003366"/>
                  </a:solidFill>
                  <a:latin typeface="微软雅黑" pitchFamily="34" charset="-122"/>
                  <a:ea typeface="微软雅黑" pitchFamily="34" charset="-122"/>
                </a:rPr>
                <a:t>结果应用</a:t>
              </a:r>
              <a:endParaRPr lang="zh-CN" altLang="en-US" sz="3600" dirty="0">
                <a:solidFill>
                  <a:srgbClr val="003366"/>
                </a:solidFill>
                <a:latin typeface="微软雅黑" pitchFamily="34" charset="-122"/>
                <a:ea typeface="微软雅黑" pitchFamily="34" charset="-122"/>
                <a:sym typeface="微软雅黑" pitchFamily="34" charset="-122"/>
              </a:endParaRPr>
            </a:p>
          </p:txBody>
        </p:sp>
        <p:sp>
          <p:nvSpPr>
            <p:cNvPr id="7" name="Rectangle 5">
              <a:extLst>
                <a:ext uri="{FF2B5EF4-FFF2-40B4-BE49-F238E27FC236}">
                  <a16:creationId xmlns="" xmlns:a16="http://schemas.microsoft.com/office/drawing/2014/main" id="{4F9E8EB3-D3C2-434C-B699-34AF7A2F12A4}"/>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grpSp>
      <p:sp>
        <p:nvSpPr>
          <p:cNvPr id="8" name="内容占位符 8"/>
          <p:cNvSpPr txBox="1">
            <a:spLocks/>
          </p:cNvSpPr>
          <p:nvPr/>
        </p:nvSpPr>
        <p:spPr>
          <a:xfrm>
            <a:off x="4572000" y="1700808"/>
            <a:ext cx="3960440" cy="4320480"/>
          </a:xfrm>
          <a:prstGeom prst="rect">
            <a:avLst/>
          </a:prstGeom>
          <a:ln>
            <a:no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lnSpc>
                <a:spcPct val="150000"/>
              </a:lnSpc>
              <a:buFont typeface="Arial" panose="020B0604020202020204" pitchFamily="34" charset="0"/>
              <a:buChar char="•"/>
            </a:pPr>
            <a:r>
              <a:rPr lang="zh-CN" altLang="en-US" sz="1800" b="1" dirty="0" smtClean="0">
                <a:latin typeface="微软雅黑" panose="020B0503020204020204" pitchFamily="34" charset="-122"/>
                <a:ea typeface="微软雅黑" panose="020B0503020204020204" pitchFamily="34" charset="-122"/>
              </a:rPr>
              <a:t>按规定自查，发现违法，酌定处理</a:t>
            </a:r>
            <a:endParaRPr lang="en-US" altLang="zh-CN" sz="1800" b="1" dirty="0" smtClean="0">
              <a:latin typeface="微软雅黑" panose="020B0503020204020204" pitchFamily="34" charset="-122"/>
              <a:ea typeface="微软雅黑" panose="020B0503020204020204" pitchFamily="34" charset="-122"/>
            </a:endParaRPr>
          </a:p>
          <a:p>
            <a:pPr marL="742950" lvl="2" indent="-342900">
              <a:lnSpc>
                <a:spcPct val="150000"/>
              </a:lnSpc>
            </a:pPr>
            <a:r>
              <a:rPr lang="zh-CN" altLang="en-US" sz="1400" dirty="0" smtClean="0">
                <a:latin typeface="微软雅黑" panose="020B0503020204020204" pitchFamily="34" charset="-122"/>
                <a:ea typeface="微软雅黑" panose="020B0503020204020204" pitchFamily="34" charset="-122"/>
              </a:rPr>
              <a:t>自查发现，并整改到位的</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从</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减轻</a:t>
            </a:r>
            <a:r>
              <a:rPr lang="en-US" altLang="zh-CN" sz="1400" dirty="0" smtClean="0">
                <a:latin typeface="微软雅黑" panose="020B0503020204020204" pitchFamily="34" charset="-122"/>
                <a:ea typeface="微软雅黑" panose="020B0503020204020204" pitchFamily="34" charset="-122"/>
              </a:rPr>
              <a:t>)</a:t>
            </a:r>
          </a:p>
          <a:p>
            <a:pPr marL="742950" lvl="2" indent="-342900">
              <a:lnSpc>
                <a:spcPct val="150000"/>
              </a:lnSpc>
            </a:pPr>
            <a:r>
              <a:rPr lang="zh-CN" altLang="en-US" sz="1400" dirty="0" smtClean="0">
                <a:latin typeface="微软雅黑" panose="020B0503020204020204" pitchFamily="34" charset="-122"/>
                <a:ea typeface="微软雅黑" panose="020B0503020204020204" pitchFamily="34" charset="-122"/>
              </a:rPr>
              <a:t>自查发现，制订计划并在落实</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从</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减轻</a:t>
            </a:r>
            <a:r>
              <a:rPr lang="en-US" altLang="zh-CN" sz="1400" dirty="0">
                <a:latin typeface="微软雅黑" panose="020B0503020204020204" pitchFamily="34" charset="-122"/>
                <a:ea typeface="微软雅黑" panose="020B0503020204020204" pitchFamily="34" charset="-122"/>
              </a:rPr>
              <a:t>)</a:t>
            </a:r>
          </a:p>
          <a:p>
            <a:pPr marL="742950" lvl="2" indent="-342900">
              <a:lnSpc>
                <a:spcPct val="150000"/>
              </a:lnSpc>
            </a:pPr>
            <a:r>
              <a:rPr lang="zh-CN" altLang="zh-CN" sz="1400" dirty="0" smtClean="0">
                <a:latin typeface="微软雅黑" panose="020B0503020204020204" pitchFamily="34" charset="-122"/>
                <a:ea typeface="微软雅黑" panose="020B0503020204020204" pitchFamily="34" charset="-122"/>
              </a:rPr>
              <a:t>违法轻微</a:t>
            </a:r>
            <a:r>
              <a:rPr lang="zh-CN" altLang="zh-CN" sz="1400" dirty="0">
                <a:latin typeface="微软雅黑" panose="020B0503020204020204" pitchFamily="34" charset="-122"/>
                <a:ea typeface="微软雅黑" panose="020B0503020204020204" pitchFamily="34" charset="-122"/>
              </a:rPr>
              <a:t>并及时纠正，没有造成危害后果的，不予行政处罚</a:t>
            </a:r>
            <a:endParaRPr lang="en-US" altLang="zh-CN" sz="1400" dirty="0" smtClean="0">
              <a:latin typeface="微软雅黑" panose="020B0503020204020204" pitchFamily="34" charset="-122"/>
              <a:ea typeface="微软雅黑" panose="020B0503020204020204" pitchFamily="34" charset="-122"/>
            </a:endParaRPr>
          </a:p>
          <a:p>
            <a:pPr marL="342900" lvl="1" indent="-342900">
              <a:lnSpc>
                <a:spcPct val="150000"/>
              </a:lnSpc>
              <a:buFont typeface="Arial" panose="020B0604020202020204" pitchFamily="34" charset="0"/>
              <a:buChar char="•"/>
            </a:pPr>
            <a:r>
              <a:rPr lang="zh-CN" altLang="en-US" sz="1800" b="1" dirty="0" smtClean="0">
                <a:latin typeface="微软雅黑" panose="020B0503020204020204" pitchFamily="34" charset="-122"/>
                <a:ea typeface="微软雅黑" panose="020B0503020204020204" pitchFamily="34" charset="-122"/>
              </a:rPr>
              <a:t>未按规定自查不良计分，违法重罚</a:t>
            </a:r>
            <a:endParaRPr lang="en-US" altLang="zh-CN" sz="1800" b="1" dirty="0">
              <a:latin typeface="微软雅黑" panose="020B0503020204020204" pitchFamily="34" charset="-122"/>
              <a:ea typeface="微软雅黑" panose="020B0503020204020204" pitchFamily="34" charset="-122"/>
            </a:endParaRPr>
          </a:p>
          <a:p>
            <a:pPr lvl="1"/>
            <a:r>
              <a:rPr lang="zh-CN" altLang="zh-CN" sz="1400" dirty="0">
                <a:latin typeface="微软雅黑" panose="020B0503020204020204" pitchFamily="34" charset="-122"/>
                <a:ea typeface="微软雅黑" panose="020B0503020204020204" pitchFamily="34" charset="-122"/>
              </a:rPr>
              <a:t>未</a:t>
            </a:r>
            <a:r>
              <a:rPr lang="zh-CN" altLang="zh-CN" sz="1400" dirty="0" smtClean="0">
                <a:latin typeface="微软雅黑" panose="020B0503020204020204" pitchFamily="34" charset="-122"/>
                <a:ea typeface="微软雅黑" panose="020B0503020204020204" pitchFamily="34" charset="-122"/>
              </a:rPr>
              <a:t>建立自查制度</a:t>
            </a:r>
            <a:endParaRPr lang="en-US" altLang="zh-CN" sz="1400" dirty="0" smtClean="0">
              <a:latin typeface="微软雅黑" panose="020B0503020204020204" pitchFamily="34" charset="-122"/>
              <a:ea typeface="微软雅黑" panose="020B0503020204020204" pitchFamily="34" charset="-122"/>
            </a:endParaRPr>
          </a:p>
          <a:p>
            <a:pPr lvl="1"/>
            <a:r>
              <a:rPr lang="zh-CN" altLang="zh-CN" sz="1400" dirty="0" smtClean="0">
                <a:latin typeface="微软雅黑" panose="020B0503020204020204" pitchFamily="34" charset="-122"/>
                <a:ea typeface="微软雅黑" panose="020B0503020204020204" pitchFamily="34" charset="-122"/>
              </a:rPr>
              <a:t>未</a:t>
            </a:r>
            <a:r>
              <a:rPr lang="zh-CN" altLang="zh-CN" sz="1400" dirty="0">
                <a:latin typeface="微软雅黑" panose="020B0503020204020204" pitchFamily="34" charset="-122"/>
                <a:ea typeface="微软雅黑" panose="020B0503020204020204" pitchFamily="34" charset="-122"/>
              </a:rPr>
              <a:t>按照本</a:t>
            </a:r>
            <a:r>
              <a:rPr lang="zh-CN" altLang="zh-CN" sz="1400" dirty="0" smtClean="0">
                <a:latin typeface="微软雅黑" panose="020B0503020204020204" pitchFamily="34" charset="-122"/>
                <a:ea typeface="微软雅黑" panose="020B0503020204020204" pitchFamily="34" charset="-122"/>
              </a:rPr>
              <a:t>办法自查工作；</a:t>
            </a:r>
            <a:endParaRPr lang="zh-CN" altLang="zh-CN" sz="1050" dirty="0">
              <a:latin typeface="微软雅黑" panose="020B0503020204020204" pitchFamily="34" charset="-122"/>
              <a:ea typeface="微软雅黑" panose="020B0503020204020204" pitchFamily="34" charset="-122"/>
            </a:endParaRPr>
          </a:p>
          <a:p>
            <a:pPr lvl="1"/>
            <a:r>
              <a:rPr lang="zh-CN" altLang="zh-CN" sz="1400" dirty="0" smtClean="0">
                <a:latin typeface="微软雅黑" panose="020B0503020204020204" pitchFamily="34" charset="-122"/>
                <a:ea typeface="微软雅黑" panose="020B0503020204020204" pitchFamily="34" charset="-122"/>
              </a:rPr>
              <a:t>自查弄虚作假</a:t>
            </a:r>
            <a:r>
              <a:rPr lang="zh-CN" altLang="zh-CN" sz="1400" dirty="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rPr>
              <a:t>应发现</a:t>
            </a:r>
            <a:r>
              <a:rPr lang="zh-CN" altLang="zh-CN" sz="1400" dirty="0">
                <a:latin typeface="微软雅黑" panose="020B0503020204020204" pitchFamily="34" charset="-122"/>
                <a:ea typeface="微软雅黑" panose="020B0503020204020204" pitchFamily="34" charset="-122"/>
              </a:rPr>
              <a:t>而未发现违法执业</a:t>
            </a:r>
            <a:r>
              <a:rPr lang="zh-CN" altLang="zh-CN" sz="1400" dirty="0" smtClean="0">
                <a:latin typeface="微软雅黑" panose="020B0503020204020204" pitchFamily="34" charset="-122"/>
                <a:ea typeface="微软雅黑" panose="020B0503020204020204" pitchFamily="34" charset="-122"/>
              </a:rPr>
              <a:t>行为；</a:t>
            </a:r>
            <a:endParaRPr lang="zh-CN" altLang="zh-CN" sz="1050" dirty="0">
              <a:latin typeface="微软雅黑" panose="020B0503020204020204" pitchFamily="34" charset="-122"/>
              <a:ea typeface="微软雅黑" panose="020B0503020204020204" pitchFamily="34" charset="-122"/>
            </a:endParaRPr>
          </a:p>
          <a:p>
            <a:pPr lvl="1"/>
            <a:r>
              <a:rPr lang="zh-CN" altLang="zh-CN" sz="1400" dirty="0" smtClean="0">
                <a:latin typeface="微软雅黑" panose="020B0503020204020204" pitchFamily="34" charset="-122"/>
                <a:ea typeface="微软雅黑" panose="020B0503020204020204" pitchFamily="34" charset="-122"/>
              </a:rPr>
              <a:t>自查发现违法，</a:t>
            </a:r>
            <a:r>
              <a:rPr lang="zh-CN" altLang="zh-CN" sz="1400" dirty="0">
                <a:latin typeface="微软雅黑" panose="020B0503020204020204" pitchFamily="34" charset="-122"/>
                <a:ea typeface="微软雅黑" panose="020B0503020204020204" pitchFamily="34" charset="-122"/>
              </a:rPr>
              <a:t>未</a:t>
            </a:r>
            <a:r>
              <a:rPr lang="zh-CN" altLang="zh-CN" sz="1400" dirty="0" smtClean="0">
                <a:latin typeface="微软雅黑" panose="020B0503020204020204" pitchFamily="34" charset="-122"/>
                <a:ea typeface="微软雅黑" panose="020B0503020204020204" pitchFamily="34" charset="-122"/>
              </a:rPr>
              <a:t>按第十六条整改；</a:t>
            </a:r>
            <a:endParaRPr lang="zh-CN" altLang="zh-CN" sz="1050" dirty="0">
              <a:latin typeface="微软雅黑" panose="020B0503020204020204" pitchFamily="34" charset="-122"/>
              <a:ea typeface="微软雅黑" panose="020B0503020204020204" pitchFamily="34" charset="-122"/>
            </a:endParaRPr>
          </a:p>
          <a:p>
            <a:pPr lvl="1"/>
            <a:r>
              <a:rPr lang="zh-CN" altLang="zh-CN" sz="1400" dirty="0" smtClean="0">
                <a:latin typeface="微软雅黑" panose="020B0503020204020204" pitchFamily="34" charset="-122"/>
                <a:ea typeface="微软雅黑" panose="020B0503020204020204" pitchFamily="34" charset="-122"/>
              </a:rPr>
              <a:t>自查</a:t>
            </a:r>
            <a:r>
              <a:rPr lang="zh-CN" altLang="en-US" sz="1400" dirty="0" smtClean="0">
                <a:latin typeface="微软雅黑" panose="020B0503020204020204" pitchFamily="34" charset="-122"/>
                <a:ea typeface="微软雅黑" panose="020B0503020204020204" pitchFamily="34" charset="-122"/>
              </a:rPr>
              <a:t>发</a:t>
            </a:r>
            <a:r>
              <a:rPr lang="zh-CN" altLang="zh-CN" sz="1400" dirty="0" smtClean="0">
                <a:latin typeface="微软雅黑" panose="020B0503020204020204" pitchFamily="34" charset="-122"/>
                <a:ea typeface="微软雅黑" panose="020B0503020204020204" pitchFamily="34" charset="-122"/>
              </a:rPr>
              <a:t>现</a:t>
            </a:r>
            <a:r>
              <a:rPr lang="zh-CN" altLang="zh-CN" sz="1400" dirty="0">
                <a:latin typeface="微软雅黑" panose="020B0503020204020204" pitchFamily="34" charset="-122"/>
                <a:ea typeface="微软雅黑" panose="020B0503020204020204" pitchFamily="34" charset="-122"/>
              </a:rPr>
              <a:t>重大违法执业</a:t>
            </a:r>
            <a:r>
              <a:rPr lang="zh-CN" altLang="zh-CN" sz="1400" dirty="0" smtClean="0">
                <a:latin typeface="微软雅黑" panose="020B0503020204020204" pitchFamily="34" charset="-122"/>
                <a:ea typeface="微软雅黑" panose="020B0503020204020204" pitchFamily="34" charset="-122"/>
              </a:rPr>
              <a:t>行为未及</a:t>
            </a:r>
            <a:r>
              <a:rPr lang="zh-CN" altLang="zh-CN" sz="1400" dirty="0">
                <a:latin typeface="微软雅黑" panose="020B0503020204020204" pitchFamily="34" charset="-122"/>
                <a:ea typeface="微软雅黑" panose="020B0503020204020204" pitchFamily="34" charset="-122"/>
              </a:rPr>
              <a:t>时</a:t>
            </a:r>
            <a:r>
              <a:rPr lang="zh-CN" altLang="zh-CN" sz="1400" dirty="0" smtClean="0">
                <a:latin typeface="微软雅黑" panose="020B0503020204020204" pitchFamily="34" charset="-122"/>
                <a:ea typeface="微软雅黑" panose="020B0503020204020204" pitchFamily="34" charset="-122"/>
              </a:rPr>
              <a:t>报告</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zh-CN" sz="1800" b="1" dirty="0">
                <a:latin typeface="微软雅黑" panose="020B0503020204020204" pitchFamily="34" charset="-122"/>
                <a:ea typeface="微软雅黑" panose="020B0503020204020204" pitchFamily="34" charset="-122"/>
              </a:rPr>
              <a:t>自查承诺</a:t>
            </a:r>
            <a:r>
              <a:rPr lang="zh-CN" altLang="zh-CN" sz="1800" b="1" dirty="0" smtClean="0">
                <a:latin typeface="微软雅黑" panose="020B0503020204020204" pitchFamily="34" charset="-122"/>
                <a:ea typeface="微软雅黑" panose="020B0503020204020204" pitchFamily="34" charset="-122"/>
              </a:rPr>
              <a:t>信息</a:t>
            </a:r>
            <a:r>
              <a:rPr lang="zh-CN" altLang="en-US" sz="1800" b="1" dirty="0" smtClean="0">
                <a:latin typeface="微软雅黑" panose="020B0503020204020204" pitchFamily="34" charset="-122"/>
                <a:ea typeface="微软雅黑" panose="020B0503020204020204" pitchFamily="34" charset="-122"/>
              </a:rPr>
              <a:t>归入机构和人员信用</a:t>
            </a:r>
            <a:endParaRPr lang="en-US" altLang="zh-CN" sz="1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7266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79949EFF-16AD-4242-968A-742834A2EC86}"/>
              </a:ext>
            </a:extLst>
          </p:cNvPr>
          <p:cNvGrpSpPr/>
          <p:nvPr/>
        </p:nvGrpSpPr>
        <p:grpSpPr>
          <a:xfrm>
            <a:off x="0" y="525463"/>
            <a:ext cx="9158288" cy="968375"/>
            <a:chOff x="0" y="525463"/>
            <a:chExt cx="9158288" cy="968375"/>
          </a:xfrm>
        </p:grpSpPr>
        <p:sp>
          <p:nvSpPr>
            <p:cNvPr id="6" name="Text Box 6">
              <a:extLst>
                <a:ext uri="{FF2B5EF4-FFF2-40B4-BE49-F238E27FC236}">
                  <a16:creationId xmlns="" xmlns:a16="http://schemas.microsoft.com/office/drawing/2014/main" id="{3B99B638-91DD-4581-B05D-8CA50B2E93E8}"/>
                </a:ext>
              </a:extLst>
            </p:cNvPr>
            <p:cNvSpPr>
              <a:spLocks noChangeArrowheads="1"/>
            </p:cNvSpPr>
            <p:nvPr/>
          </p:nvSpPr>
          <p:spPr bwMode="auto">
            <a:xfrm>
              <a:off x="0" y="525463"/>
              <a:ext cx="9144000" cy="646112"/>
            </a:xfrm>
            <a:prstGeom prst="rect">
              <a:avLst/>
            </a:prstGeom>
            <a:noFill/>
            <a:ln w="9525">
              <a:noFill/>
              <a:miter lim="800000"/>
              <a:headEnd/>
              <a:tailEnd/>
            </a:ln>
          </p:spPr>
          <p:txBody>
            <a:bodyPr>
              <a:spAutoFit/>
            </a:bodyPr>
            <a:lstStyle/>
            <a:p>
              <a:pPr algn="ctr">
                <a:buFont typeface="Arial" pitchFamily="34" charset="0"/>
                <a:buNone/>
              </a:pPr>
              <a:r>
                <a:rPr lang="zh-CN" altLang="en-US" sz="3600" dirty="0" smtClean="0">
                  <a:solidFill>
                    <a:srgbClr val="003366"/>
                  </a:solidFill>
                  <a:latin typeface="微软雅黑" pitchFamily="34" charset="-122"/>
                  <a:ea typeface="微软雅黑" pitchFamily="34" charset="-122"/>
                  <a:sym typeface="微软雅黑" pitchFamily="34" charset="-122"/>
                </a:rPr>
                <a:t>第四章   附则</a:t>
              </a:r>
              <a:endParaRPr lang="zh-CN" altLang="en-US" sz="3600" dirty="0">
                <a:solidFill>
                  <a:srgbClr val="003366"/>
                </a:solidFill>
                <a:latin typeface="微软雅黑" pitchFamily="34" charset="-122"/>
                <a:ea typeface="微软雅黑" pitchFamily="34" charset="-122"/>
                <a:sym typeface="微软雅黑" pitchFamily="34" charset="-122"/>
              </a:endParaRPr>
            </a:p>
          </p:txBody>
        </p:sp>
        <p:sp>
          <p:nvSpPr>
            <p:cNvPr id="7" name="Rectangle 5">
              <a:extLst>
                <a:ext uri="{FF2B5EF4-FFF2-40B4-BE49-F238E27FC236}">
                  <a16:creationId xmlns="" xmlns:a16="http://schemas.microsoft.com/office/drawing/2014/main" id="{4F9E8EB3-D3C2-434C-B699-34AF7A2F12A4}"/>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grpSp>
      <p:graphicFrame>
        <p:nvGraphicFramePr>
          <p:cNvPr id="10" name="内容占位符 9"/>
          <p:cNvGraphicFramePr>
            <a:graphicFrameLocks noGrp="1"/>
          </p:cNvGraphicFramePr>
          <p:nvPr>
            <p:ph idx="1"/>
            <p:extLst>
              <p:ext uri="{D42A27DB-BD31-4B8C-83A1-F6EECF244321}">
                <p14:modId xmlns:p14="http://schemas.microsoft.com/office/powerpoint/2010/main" val="2327242228"/>
              </p:ext>
            </p:extLst>
          </p:nvPr>
        </p:nvGraphicFramePr>
        <p:xfrm>
          <a:off x="179512"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流程图: 可选过程 10"/>
          <p:cNvSpPr/>
          <p:nvPr/>
        </p:nvSpPr>
        <p:spPr>
          <a:xfrm>
            <a:off x="5292080" y="1562542"/>
            <a:ext cx="3024336" cy="1146378"/>
          </a:xfrm>
          <a:prstGeom prst="flowChartAlternate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传染病</a:t>
            </a:r>
            <a:r>
              <a:rPr lang="zh-CN" altLang="zh-CN" dirty="0">
                <a:latin typeface="微软雅黑" panose="020B0503020204020204" pitchFamily="34" charset="-122"/>
                <a:ea typeface="微软雅黑" panose="020B0503020204020204" pitchFamily="34" charset="-122"/>
              </a:rPr>
              <a:t>传播、</a:t>
            </a:r>
            <a:r>
              <a:rPr lang="zh-CN" altLang="zh-CN" dirty="0" smtClean="0">
                <a:latin typeface="微软雅黑" panose="020B0503020204020204" pitchFamily="34" charset="-122"/>
                <a:ea typeface="微软雅黑" panose="020B0503020204020204" pitchFamily="34" charset="-122"/>
              </a:rPr>
              <a:t>流行</a:t>
            </a:r>
            <a:endParaRPr lang="zh-CN"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群体</a:t>
            </a:r>
            <a:r>
              <a:rPr lang="zh-CN" altLang="zh-CN" dirty="0">
                <a:latin typeface="微软雅黑" panose="020B0503020204020204" pitchFamily="34" charset="-122"/>
                <a:ea typeface="微软雅黑" panose="020B0503020204020204" pitchFamily="34" charset="-122"/>
              </a:rPr>
              <a:t>性健康风险或</a:t>
            </a:r>
            <a:r>
              <a:rPr lang="zh-CN" altLang="zh-CN" dirty="0" smtClean="0">
                <a:latin typeface="微软雅黑" panose="020B0503020204020204" pitchFamily="34" charset="-122"/>
                <a:ea typeface="微软雅黑" panose="020B0503020204020204" pitchFamily="34" charset="-122"/>
              </a:rPr>
              <a:t>隐患</a:t>
            </a:r>
            <a:endParaRPr lang="en-US" altLang="zh-CN"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引起</a:t>
            </a:r>
            <a:r>
              <a:rPr lang="zh-CN" altLang="zh-CN" dirty="0">
                <a:latin typeface="微软雅黑" panose="020B0503020204020204" pitchFamily="34" charset="-122"/>
                <a:ea typeface="微软雅黑" panose="020B0503020204020204" pitchFamily="34" charset="-122"/>
              </a:rPr>
              <a:t>重大社会</a:t>
            </a:r>
            <a:r>
              <a:rPr lang="zh-CN" altLang="zh-CN" dirty="0" smtClean="0">
                <a:latin typeface="微软雅黑" panose="020B0503020204020204" pitchFamily="34" charset="-122"/>
                <a:ea typeface="微软雅黑" panose="020B0503020204020204" pitchFamily="34" charset="-122"/>
              </a:rPr>
              <a:t>舆论</a:t>
            </a:r>
            <a:endParaRPr lang="en-US" altLang="zh-CN"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引起</a:t>
            </a:r>
            <a:r>
              <a:rPr lang="zh-CN" altLang="zh-CN" dirty="0" smtClean="0">
                <a:latin typeface="微软雅黑" panose="020B0503020204020204" pitchFamily="34" charset="-122"/>
                <a:ea typeface="微软雅黑" panose="020B0503020204020204" pitchFamily="34" charset="-122"/>
              </a:rPr>
              <a:t>社会</a:t>
            </a:r>
            <a:r>
              <a:rPr lang="zh-CN" altLang="zh-CN" dirty="0">
                <a:latin typeface="微软雅黑" panose="020B0503020204020204" pitchFamily="34" charset="-122"/>
                <a:ea typeface="微软雅黑" panose="020B0503020204020204" pitchFamily="34" charset="-122"/>
              </a:rPr>
              <a:t>稳定</a:t>
            </a:r>
            <a:r>
              <a:rPr lang="zh-CN" altLang="zh-CN" dirty="0" smtClean="0">
                <a:latin typeface="微软雅黑" panose="020B0503020204020204" pitchFamily="34" charset="-122"/>
                <a:ea typeface="微软雅黑" panose="020B0503020204020204" pitchFamily="34" charset="-122"/>
              </a:rPr>
              <a:t>风险</a:t>
            </a:r>
            <a:endParaRPr lang="zh-CN"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151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19872" y="2347285"/>
            <a:ext cx="4628235" cy="4112261"/>
            <a:chOff x="2099712" y="2448982"/>
            <a:chExt cx="4628235" cy="4112261"/>
          </a:xfrm>
        </p:grpSpPr>
        <p:sp>
          <p:nvSpPr>
            <p:cNvPr id="10" name="空心弧 9"/>
            <p:cNvSpPr/>
            <p:nvPr/>
          </p:nvSpPr>
          <p:spPr>
            <a:xfrm>
              <a:off x="2783153" y="2893144"/>
              <a:ext cx="3369601" cy="3369601"/>
            </a:xfrm>
            <a:prstGeom prst="blockArc">
              <a:avLst>
                <a:gd name="adj1" fmla="val 12291414"/>
                <a:gd name="adj2" fmla="val 16167046"/>
                <a:gd name="adj3" fmla="val 4519"/>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空心弧 10"/>
            <p:cNvSpPr/>
            <p:nvPr/>
          </p:nvSpPr>
          <p:spPr>
            <a:xfrm>
              <a:off x="2776007" y="2908367"/>
              <a:ext cx="3369601" cy="3369601"/>
            </a:xfrm>
            <a:prstGeom prst="blockArc">
              <a:avLst>
                <a:gd name="adj1" fmla="val 9036402"/>
                <a:gd name="adj2" fmla="val 12326521"/>
                <a:gd name="adj3" fmla="val 4519"/>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空心弧 11"/>
            <p:cNvSpPr/>
            <p:nvPr/>
          </p:nvSpPr>
          <p:spPr>
            <a:xfrm>
              <a:off x="2743547" y="2853275"/>
              <a:ext cx="3369601" cy="3369601"/>
            </a:xfrm>
            <a:prstGeom prst="blockArc">
              <a:avLst>
                <a:gd name="adj1" fmla="val 5250812"/>
                <a:gd name="adj2" fmla="val 8902904"/>
                <a:gd name="adj3" fmla="val 4519"/>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空心弧 12"/>
            <p:cNvSpPr/>
            <p:nvPr/>
          </p:nvSpPr>
          <p:spPr>
            <a:xfrm>
              <a:off x="2792046" y="2851884"/>
              <a:ext cx="3369601" cy="3369601"/>
            </a:xfrm>
            <a:prstGeom prst="blockArc">
              <a:avLst>
                <a:gd name="adj1" fmla="val 1900506"/>
                <a:gd name="adj2" fmla="val 5352104"/>
                <a:gd name="adj3" fmla="val 4519"/>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空心弧 13"/>
            <p:cNvSpPr/>
            <p:nvPr/>
          </p:nvSpPr>
          <p:spPr>
            <a:xfrm>
              <a:off x="2735743" y="2950603"/>
              <a:ext cx="3369601" cy="3369601"/>
            </a:xfrm>
            <a:prstGeom prst="blockArc">
              <a:avLst>
                <a:gd name="adj1" fmla="val 19839348"/>
                <a:gd name="adj2" fmla="val 1663209"/>
                <a:gd name="adj3" fmla="val 4519"/>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空心弧 14"/>
            <p:cNvSpPr/>
            <p:nvPr/>
          </p:nvSpPr>
          <p:spPr>
            <a:xfrm>
              <a:off x="2704344" y="2892014"/>
              <a:ext cx="3369601" cy="3369601"/>
            </a:xfrm>
            <a:prstGeom prst="blockArc">
              <a:avLst>
                <a:gd name="adj1" fmla="val 16331603"/>
                <a:gd name="adj2" fmla="val 19978127"/>
                <a:gd name="adj3" fmla="val 4519"/>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任意多边形 15"/>
            <p:cNvSpPr/>
            <p:nvPr/>
          </p:nvSpPr>
          <p:spPr>
            <a:xfrm>
              <a:off x="3696824" y="3861047"/>
              <a:ext cx="1510691" cy="1433947"/>
            </a:xfrm>
            <a:custGeom>
              <a:avLst/>
              <a:gdLst>
                <a:gd name="connsiteX0" fmla="*/ 0 w 1510691"/>
                <a:gd name="connsiteY0" fmla="*/ 716974 h 1433947"/>
                <a:gd name="connsiteX1" fmla="*/ 755346 w 1510691"/>
                <a:gd name="connsiteY1" fmla="*/ 0 h 1433947"/>
                <a:gd name="connsiteX2" fmla="*/ 1510692 w 1510691"/>
                <a:gd name="connsiteY2" fmla="*/ 716974 h 1433947"/>
                <a:gd name="connsiteX3" fmla="*/ 755346 w 1510691"/>
                <a:gd name="connsiteY3" fmla="*/ 1433948 h 1433947"/>
                <a:gd name="connsiteX4" fmla="*/ 0 w 1510691"/>
                <a:gd name="connsiteY4" fmla="*/ 716974 h 143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691" h="1433947">
                  <a:moveTo>
                    <a:pt x="0" y="716974"/>
                  </a:moveTo>
                  <a:cubicBezTo>
                    <a:pt x="0" y="321000"/>
                    <a:pt x="338180" y="0"/>
                    <a:pt x="755346" y="0"/>
                  </a:cubicBezTo>
                  <a:cubicBezTo>
                    <a:pt x="1172512" y="0"/>
                    <a:pt x="1510692" y="321000"/>
                    <a:pt x="1510692" y="716974"/>
                  </a:cubicBezTo>
                  <a:cubicBezTo>
                    <a:pt x="1510692" y="1112948"/>
                    <a:pt x="1172512" y="1433948"/>
                    <a:pt x="755346" y="1433948"/>
                  </a:cubicBezTo>
                  <a:cubicBezTo>
                    <a:pt x="338180" y="1433948"/>
                    <a:pt x="0" y="1112948"/>
                    <a:pt x="0" y="71697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796" tIns="245557" rIns="256796" bIns="245557" numCol="1" spcCol="1270" anchor="ctr" anchorCtr="0">
              <a:noAutofit/>
            </a:bodyPr>
            <a:lstStyle/>
            <a:p>
              <a:pPr lvl="0" algn="ctr" defTabSz="1244600">
                <a:lnSpc>
                  <a:spcPct val="90000"/>
                </a:lnSpc>
                <a:spcBef>
                  <a:spcPct val="0"/>
                </a:spcBef>
                <a:spcAft>
                  <a:spcPts val="0"/>
                </a:spcAft>
              </a:pPr>
              <a:r>
                <a:rPr lang="zh-CN" altLang="en-US" sz="2800" b="1" kern="1200" dirty="0" smtClean="0">
                  <a:latin typeface="微软雅黑" panose="020B0503020204020204" pitchFamily="34" charset="-122"/>
                  <a:ea typeface="微软雅黑" panose="020B0503020204020204" pitchFamily="34" charset="-122"/>
                </a:rPr>
                <a:t>总则</a:t>
              </a:r>
              <a:endParaRPr lang="en-US" altLang="zh-CN" sz="2800" b="1" kern="1200" dirty="0" smtClean="0">
                <a:latin typeface="微软雅黑" panose="020B0503020204020204" pitchFamily="34" charset="-122"/>
                <a:ea typeface="微软雅黑" panose="020B0503020204020204" pitchFamily="34" charset="-122"/>
              </a:endParaRPr>
            </a:p>
            <a:p>
              <a:pPr lvl="0" algn="ctr" defTabSz="1244600">
                <a:lnSpc>
                  <a:spcPct val="90000"/>
                </a:lnSpc>
                <a:spcBef>
                  <a:spcPct val="0"/>
                </a:spcBef>
                <a:spcAft>
                  <a:spcPts val="0"/>
                </a:spcAft>
              </a:pPr>
              <a:r>
                <a:rPr lang="zh-CN" altLang="en-US" sz="2800" b="1" kern="1200" dirty="0" smtClean="0">
                  <a:solidFill>
                    <a:schemeClr val="bg1"/>
                  </a:solidFill>
                  <a:latin typeface="微软雅黑" panose="020B0503020204020204" pitchFamily="34" charset="-122"/>
                  <a:ea typeface="微软雅黑" panose="020B0503020204020204" pitchFamily="34" charset="-122"/>
                </a:rPr>
                <a:t>共</a:t>
              </a:r>
              <a:r>
                <a:rPr lang="en-US" altLang="zh-CN" sz="2800" b="1" kern="1200" dirty="0" smtClean="0">
                  <a:solidFill>
                    <a:schemeClr val="bg1"/>
                  </a:solidFill>
                  <a:latin typeface="微软雅黑" panose="020B0503020204020204" pitchFamily="34" charset="-122"/>
                  <a:ea typeface="微软雅黑" panose="020B0503020204020204" pitchFamily="34" charset="-122"/>
                </a:rPr>
                <a:t>6</a:t>
              </a:r>
              <a:r>
                <a:rPr lang="zh-CN" altLang="en-US" sz="2800" b="1" kern="1200" dirty="0" smtClean="0">
                  <a:solidFill>
                    <a:schemeClr val="bg1"/>
                  </a:solidFill>
                  <a:latin typeface="微软雅黑" panose="020B0503020204020204" pitchFamily="34" charset="-122"/>
                  <a:ea typeface="微软雅黑" panose="020B0503020204020204" pitchFamily="34" charset="-122"/>
                </a:rPr>
                <a:t>条</a:t>
              </a:r>
              <a:endParaRPr lang="zh-CN" altLang="en-US" sz="2800" b="1" kern="1200" dirty="0">
                <a:solidFill>
                  <a:schemeClr val="bg1"/>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3646615" y="2448982"/>
              <a:ext cx="1611108" cy="964615"/>
            </a:xfrm>
            <a:custGeom>
              <a:avLst/>
              <a:gdLst>
                <a:gd name="connsiteX0" fmla="*/ 0 w 1611108"/>
                <a:gd name="connsiteY0" fmla="*/ 482308 h 964615"/>
                <a:gd name="connsiteX1" fmla="*/ 805554 w 1611108"/>
                <a:gd name="connsiteY1" fmla="*/ 0 h 964615"/>
                <a:gd name="connsiteX2" fmla="*/ 1611108 w 1611108"/>
                <a:gd name="connsiteY2" fmla="*/ 482308 h 964615"/>
                <a:gd name="connsiteX3" fmla="*/ 805554 w 1611108"/>
                <a:gd name="connsiteY3" fmla="*/ 964616 h 964615"/>
                <a:gd name="connsiteX4" fmla="*/ 0 w 1611108"/>
                <a:gd name="connsiteY4" fmla="*/ 482308 h 964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108" h="964615">
                  <a:moveTo>
                    <a:pt x="0" y="482308"/>
                  </a:moveTo>
                  <a:cubicBezTo>
                    <a:pt x="0" y="215937"/>
                    <a:pt x="360659" y="0"/>
                    <a:pt x="805554" y="0"/>
                  </a:cubicBezTo>
                  <a:cubicBezTo>
                    <a:pt x="1250449" y="0"/>
                    <a:pt x="1611108" y="215937"/>
                    <a:pt x="1611108" y="482308"/>
                  </a:cubicBezTo>
                  <a:cubicBezTo>
                    <a:pt x="1611108" y="748679"/>
                    <a:pt x="1250449" y="964616"/>
                    <a:pt x="805554" y="964616"/>
                  </a:cubicBezTo>
                  <a:cubicBezTo>
                    <a:pt x="360659" y="964616"/>
                    <a:pt x="0" y="748679"/>
                    <a:pt x="0" y="482308"/>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8801" tIns="164125" rIns="258801" bIns="164125"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目的依据</a:t>
              </a:r>
              <a:endParaRPr lang="zh-CN" altLang="en-US" sz="1800" b="1" kern="1200" dirty="0">
                <a:latin typeface="微软雅黑" panose="020B0503020204020204" pitchFamily="34" charset="-122"/>
                <a:ea typeface="微软雅黑" panose="020B0503020204020204" pitchFamily="34" charset="-122"/>
              </a:endParaRPr>
            </a:p>
          </p:txBody>
        </p:sp>
        <p:sp>
          <p:nvSpPr>
            <p:cNvPr id="18" name="任意多边形 17"/>
            <p:cNvSpPr/>
            <p:nvPr/>
          </p:nvSpPr>
          <p:spPr>
            <a:xfrm>
              <a:off x="5052034" y="3284985"/>
              <a:ext cx="1607904" cy="1086860"/>
            </a:xfrm>
            <a:custGeom>
              <a:avLst/>
              <a:gdLst>
                <a:gd name="connsiteX0" fmla="*/ 0 w 1607904"/>
                <a:gd name="connsiteY0" fmla="*/ 543430 h 1086860"/>
                <a:gd name="connsiteX1" fmla="*/ 803952 w 1607904"/>
                <a:gd name="connsiteY1" fmla="*/ 0 h 1086860"/>
                <a:gd name="connsiteX2" fmla="*/ 1607904 w 1607904"/>
                <a:gd name="connsiteY2" fmla="*/ 543430 h 1086860"/>
                <a:gd name="connsiteX3" fmla="*/ 803952 w 1607904"/>
                <a:gd name="connsiteY3" fmla="*/ 1086860 h 1086860"/>
                <a:gd name="connsiteX4" fmla="*/ 0 w 1607904"/>
                <a:gd name="connsiteY4" fmla="*/ 543430 h 108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904" h="1086860">
                  <a:moveTo>
                    <a:pt x="0" y="543430"/>
                  </a:moveTo>
                  <a:cubicBezTo>
                    <a:pt x="0" y="243302"/>
                    <a:pt x="359942" y="0"/>
                    <a:pt x="803952" y="0"/>
                  </a:cubicBezTo>
                  <a:cubicBezTo>
                    <a:pt x="1247962" y="0"/>
                    <a:pt x="1607904" y="243302"/>
                    <a:pt x="1607904" y="543430"/>
                  </a:cubicBezTo>
                  <a:cubicBezTo>
                    <a:pt x="1607904" y="843558"/>
                    <a:pt x="1247962" y="1086860"/>
                    <a:pt x="803952" y="1086860"/>
                  </a:cubicBezTo>
                  <a:cubicBezTo>
                    <a:pt x="359942" y="1086860"/>
                    <a:pt x="0" y="843558"/>
                    <a:pt x="0" y="543430"/>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58332" tIns="182027" rIns="258332" bIns="182027"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适用范围</a:t>
              </a:r>
              <a:endParaRPr lang="zh-CN" altLang="en-US" sz="1800" b="1" kern="1200" dirty="0">
                <a:latin typeface="微软雅黑" panose="020B0503020204020204" pitchFamily="34" charset="-122"/>
                <a:ea typeface="微软雅黑" panose="020B0503020204020204" pitchFamily="34" charset="-122"/>
              </a:endParaRPr>
            </a:p>
          </p:txBody>
        </p:sp>
        <p:sp>
          <p:nvSpPr>
            <p:cNvPr id="19" name="任意多边形 18"/>
            <p:cNvSpPr/>
            <p:nvPr/>
          </p:nvSpPr>
          <p:spPr>
            <a:xfrm>
              <a:off x="5028613" y="4893572"/>
              <a:ext cx="1699334" cy="1015628"/>
            </a:xfrm>
            <a:custGeom>
              <a:avLst/>
              <a:gdLst>
                <a:gd name="connsiteX0" fmla="*/ 0 w 1699334"/>
                <a:gd name="connsiteY0" fmla="*/ 507814 h 1015628"/>
                <a:gd name="connsiteX1" fmla="*/ 849667 w 1699334"/>
                <a:gd name="connsiteY1" fmla="*/ 0 h 1015628"/>
                <a:gd name="connsiteX2" fmla="*/ 1699334 w 1699334"/>
                <a:gd name="connsiteY2" fmla="*/ 507814 h 1015628"/>
                <a:gd name="connsiteX3" fmla="*/ 849667 w 1699334"/>
                <a:gd name="connsiteY3" fmla="*/ 1015628 h 1015628"/>
                <a:gd name="connsiteX4" fmla="*/ 0 w 1699334"/>
                <a:gd name="connsiteY4" fmla="*/ 507814 h 101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334" h="1015628">
                  <a:moveTo>
                    <a:pt x="0" y="507814"/>
                  </a:moveTo>
                  <a:cubicBezTo>
                    <a:pt x="0" y="227356"/>
                    <a:pt x="380409" y="0"/>
                    <a:pt x="849667" y="0"/>
                  </a:cubicBezTo>
                  <a:cubicBezTo>
                    <a:pt x="1318925" y="0"/>
                    <a:pt x="1699334" y="227356"/>
                    <a:pt x="1699334" y="507814"/>
                  </a:cubicBezTo>
                  <a:cubicBezTo>
                    <a:pt x="1699334" y="788272"/>
                    <a:pt x="1318925" y="1015628"/>
                    <a:pt x="849667" y="1015628"/>
                  </a:cubicBezTo>
                  <a:cubicBezTo>
                    <a:pt x="380409" y="1015628"/>
                    <a:pt x="0" y="788272"/>
                    <a:pt x="0" y="507814"/>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71722" tIns="171595" rIns="271722" bIns="171595"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概念内涵</a:t>
              </a:r>
              <a:endParaRPr lang="zh-CN" altLang="en-US" sz="1800" b="1" kern="1200" dirty="0">
                <a:latin typeface="微软雅黑" panose="020B0503020204020204" pitchFamily="34" charset="-122"/>
                <a:ea typeface="微软雅黑" panose="020B0503020204020204" pitchFamily="34" charset="-122"/>
              </a:endParaRPr>
            </a:p>
          </p:txBody>
        </p:sp>
        <p:sp>
          <p:nvSpPr>
            <p:cNvPr id="20" name="任意多边形 19"/>
            <p:cNvSpPr/>
            <p:nvPr/>
          </p:nvSpPr>
          <p:spPr>
            <a:xfrm>
              <a:off x="3611883" y="5805270"/>
              <a:ext cx="1775811" cy="755973"/>
            </a:xfrm>
            <a:custGeom>
              <a:avLst/>
              <a:gdLst>
                <a:gd name="connsiteX0" fmla="*/ 0 w 1775811"/>
                <a:gd name="connsiteY0" fmla="*/ 377987 h 755973"/>
                <a:gd name="connsiteX1" fmla="*/ 887906 w 1775811"/>
                <a:gd name="connsiteY1" fmla="*/ 0 h 755973"/>
                <a:gd name="connsiteX2" fmla="*/ 1775812 w 1775811"/>
                <a:gd name="connsiteY2" fmla="*/ 377987 h 755973"/>
                <a:gd name="connsiteX3" fmla="*/ 887906 w 1775811"/>
                <a:gd name="connsiteY3" fmla="*/ 755974 h 755973"/>
                <a:gd name="connsiteX4" fmla="*/ 0 w 1775811"/>
                <a:gd name="connsiteY4" fmla="*/ 377987 h 75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811" h="755973">
                  <a:moveTo>
                    <a:pt x="0" y="377987"/>
                  </a:moveTo>
                  <a:cubicBezTo>
                    <a:pt x="0" y="169231"/>
                    <a:pt x="397529" y="0"/>
                    <a:pt x="887906" y="0"/>
                  </a:cubicBezTo>
                  <a:cubicBezTo>
                    <a:pt x="1378283" y="0"/>
                    <a:pt x="1775812" y="169231"/>
                    <a:pt x="1775812" y="377987"/>
                  </a:cubicBezTo>
                  <a:cubicBezTo>
                    <a:pt x="1775812" y="586743"/>
                    <a:pt x="1378283" y="755974"/>
                    <a:pt x="887906" y="755974"/>
                  </a:cubicBezTo>
                  <a:cubicBezTo>
                    <a:pt x="397529" y="755974"/>
                    <a:pt x="0" y="586743"/>
                    <a:pt x="0" y="377987"/>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82921" tIns="133570" rIns="282921" bIns="13357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管理部门</a:t>
              </a:r>
              <a:endParaRPr lang="zh-CN" altLang="en-US" sz="1800" b="1" kern="1200" dirty="0">
                <a:latin typeface="微软雅黑" panose="020B0503020204020204" pitchFamily="34" charset="-122"/>
                <a:ea typeface="微软雅黑" panose="020B0503020204020204" pitchFamily="34" charset="-122"/>
              </a:endParaRPr>
            </a:p>
          </p:txBody>
        </p:sp>
        <p:sp>
          <p:nvSpPr>
            <p:cNvPr id="21" name="任意多边形 20"/>
            <p:cNvSpPr/>
            <p:nvPr/>
          </p:nvSpPr>
          <p:spPr>
            <a:xfrm>
              <a:off x="2207275" y="4872645"/>
              <a:ext cx="1637566" cy="1057483"/>
            </a:xfrm>
            <a:custGeom>
              <a:avLst/>
              <a:gdLst>
                <a:gd name="connsiteX0" fmla="*/ 0 w 1637566"/>
                <a:gd name="connsiteY0" fmla="*/ 528742 h 1057483"/>
                <a:gd name="connsiteX1" fmla="*/ 818783 w 1637566"/>
                <a:gd name="connsiteY1" fmla="*/ 0 h 1057483"/>
                <a:gd name="connsiteX2" fmla="*/ 1637566 w 1637566"/>
                <a:gd name="connsiteY2" fmla="*/ 528742 h 1057483"/>
                <a:gd name="connsiteX3" fmla="*/ 818783 w 1637566"/>
                <a:gd name="connsiteY3" fmla="*/ 1057484 h 1057483"/>
                <a:gd name="connsiteX4" fmla="*/ 0 w 1637566"/>
                <a:gd name="connsiteY4" fmla="*/ 528742 h 105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66" h="1057483">
                  <a:moveTo>
                    <a:pt x="0" y="528742"/>
                  </a:moveTo>
                  <a:cubicBezTo>
                    <a:pt x="0" y="236726"/>
                    <a:pt x="366582" y="0"/>
                    <a:pt x="818783" y="0"/>
                  </a:cubicBezTo>
                  <a:cubicBezTo>
                    <a:pt x="1270984" y="0"/>
                    <a:pt x="1637566" y="236726"/>
                    <a:pt x="1637566" y="528742"/>
                  </a:cubicBezTo>
                  <a:cubicBezTo>
                    <a:pt x="1637566" y="820758"/>
                    <a:pt x="1270984" y="1057484"/>
                    <a:pt x="818783" y="1057484"/>
                  </a:cubicBezTo>
                  <a:cubicBezTo>
                    <a:pt x="366582" y="1057484"/>
                    <a:pt x="0" y="820758"/>
                    <a:pt x="0" y="528742"/>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62676" tIns="177725" rIns="262676" bIns="177725" numCol="1" spcCol="1270" anchor="ctr" anchorCtr="0">
              <a:noAutofit/>
            </a:bodyPr>
            <a:lstStyle/>
            <a:p>
              <a:pPr lvl="0" algn="ctr" defTabSz="800100">
                <a:lnSpc>
                  <a:spcPct val="50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坚持原则</a:t>
              </a:r>
              <a:endParaRPr lang="zh-CN" altLang="en-US" sz="1800" b="1" kern="1200" dirty="0">
                <a:latin typeface="微软雅黑" panose="020B0503020204020204" pitchFamily="34" charset="-122"/>
                <a:ea typeface="微软雅黑" panose="020B0503020204020204" pitchFamily="34" charset="-122"/>
              </a:endParaRPr>
            </a:p>
          </p:txBody>
        </p:sp>
        <p:sp>
          <p:nvSpPr>
            <p:cNvPr id="22" name="任意多边形 21"/>
            <p:cNvSpPr/>
            <p:nvPr/>
          </p:nvSpPr>
          <p:spPr>
            <a:xfrm>
              <a:off x="2099712" y="3356994"/>
              <a:ext cx="1748126" cy="1057483"/>
            </a:xfrm>
            <a:custGeom>
              <a:avLst/>
              <a:gdLst>
                <a:gd name="connsiteX0" fmla="*/ 0 w 1748126"/>
                <a:gd name="connsiteY0" fmla="*/ 528742 h 1057483"/>
                <a:gd name="connsiteX1" fmla="*/ 874063 w 1748126"/>
                <a:gd name="connsiteY1" fmla="*/ 0 h 1057483"/>
                <a:gd name="connsiteX2" fmla="*/ 1748126 w 1748126"/>
                <a:gd name="connsiteY2" fmla="*/ 528742 h 1057483"/>
                <a:gd name="connsiteX3" fmla="*/ 874063 w 1748126"/>
                <a:gd name="connsiteY3" fmla="*/ 1057484 h 1057483"/>
                <a:gd name="connsiteX4" fmla="*/ 0 w 1748126"/>
                <a:gd name="connsiteY4" fmla="*/ 528742 h 105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126" h="1057483">
                  <a:moveTo>
                    <a:pt x="0" y="528742"/>
                  </a:moveTo>
                  <a:cubicBezTo>
                    <a:pt x="0" y="236726"/>
                    <a:pt x="391331" y="0"/>
                    <a:pt x="874063" y="0"/>
                  </a:cubicBezTo>
                  <a:cubicBezTo>
                    <a:pt x="1356795" y="0"/>
                    <a:pt x="1748126" y="236726"/>
                    <a:pt x="1748126" y="528742"/>
                  </a:cubicBezTo>
                  <a:cubicBezTo>
                    <a:pt x="1748126" y="820758"/>
                    <a:pt x="1356795" y="1057484"/>
                    <a:pt x="874063" y="1057484"/>
                  </a:cubicBezTo>
                  <a:cubicBezTo>
                    <a:pt x="391331" y="1057484"/>
                    <a:pt x="0" y="820758"/>
                    <a:pt x="0" y="528742"/>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8867" tIns="177725" rIns="278867" bIns="177725" numCol="1" spcCol="1270" anchor="ctr" anchorCtr="0">
              <a:noAutofit/>
            </a:bodyPr>
            <a:lstStyle/>
            <a:p>
              <a:pPr lvl="0" algn="ctr" defTabSz="800100">
                <a:lnSpc>
                  <a:spcPct val="50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信息手段</a:t>
              </a:r>
              <a:endParaRPr lang="zh-CN" altLang="en-US" sz="1800" b="1" kern="1200" dirty="0">
                <a:latin typeface="微软雅黑" panose="020B0503020204020204" pitchFamily="34" charset="-122"/>
                <a:ea typeface="微软雅黑" panose="020B0503020204020204" pitchFamily="34" charset="-122"/>
              </a:endParaRPr>
            </a:p>
          </p:txBody>
        </p:sp>
      </p:grpSp>
      <p:sp>
        <p:nvSpPr>
          <p:cNvPr id="4" name="日期占位符 3">
            <a:extLst>
              <a:ext uri="{FF2B5EF4-FFF2-40B4-BE49-F238E27FC236}">
                <a16:creationId xmlns="" xmlns:a16="http://schemas.microsoft.com/office/drawing/2014/main" id="{326AAD49-E511-4234-9A58-7495CCCAF126}"/>
              </a:ext>
            </a:extLst>
          </p:cNvPr>
          <p:cNvSpPr>
            <a:spLocks noGrp="1"/>
          </p:cNvSpPr>
          <p:nvPr>
            <p:ph type="dt" sz="half" idx="10"/>
          </p:nvPr>
        </p:nvSpPr>
        <p:spPr/>
        <p:txBody>
          <a:bodyPr/>
          <a:lstStyle/>
          <a:p>
            <a:pPr>
              <a:defRPr/>
            </a:pPr>
            <a:fld id="{B0BE5FE0-7E54-45CF-AA78-24CE553E4DB5}" type="datetime1">
              <a:rPr lang="zh-CN" altLang="en-US" smtClean="0"/>
              <a:pPr>
                <a:defRPr/>
              </a:pPr>
              <a:t>2021-07-15</a:t>
            </a:fld>
            <a:endParaRPr lang="zh-CN" altLang="en-US" sz="1800">
              <a:solidFill>
                <a:schemeClr val="tx1"/>
              </a:solidFill>
            </a:endParaRPr>
          </a:p>
        </p:txBody>
      </p:sp>
      <p:grpSp>
        <p:nvGrpSpPr>
          <p:cNvPr id="2" name="组合 1">
            <a:extLst>
              <a:ext uri="{FF2B5EF4-FFF2-40B4-BE49-F238E27FC236}">
                <a16:creationId xmlns="" xmlns:a16="http://schemas.microsoft.com/office/drawing/2014/main" id="{80EE2063-121D-41EF-8BE8-1F3E044515DC}"/>
              </a:ext>
            </a:extLst>
          </p:cNvPr>
          <p:cNvGrpSpPr/>
          <p:nvPr/>
        </p:nvGrpSpPr>
        <p:grpSpPr>
          <a:xfrm>
            <a:off x="0" y="525463"/>
            <a:ext cx="9158288" cy="968375"/>
            <a:chOff x="0" y="525463"/>
            <a:chExt cx="9158288" cy="968375"/>
          </a:xfrm>
        </p:grpSpPr>
        <p:sp>
          <p:nvSpPr>
            <p:cNvPr id="5" name="Text Box 6">
              <a:extLst>
                <a:ext uri="{FF2B5EF4-FFF2-40B4-BE49-F238E27FC236}">
                  <a16:creationId xmlns="" xmlns:a16="http://schemas.microsoft.com/office/drawing/2014/main" id="{08EEE5D2-CACF-4519-85BA-8A2106B94F3C}"/>
                </a:ext>
              </a:extLst>
            </p:cNvPr>
            <p:cNvSpPr>
              <a:spLocks noChangeArrowheads="1"/>
            </p:cNvSpPr>
            <p:nvPr/>
          </p:nvSpPr>
          <p:spPr bwMode="auto">
            <a:xfrm>
              <a:off x="0" y="525463"/>
              <a:ext cx="9144000" cy="646112"/>
            </a:xfrm>
            <a:prstGeom prst="rect">
              <a:avLst/>
            </a:prstGeom>
            <a:noFill/>
            <a:ln w="9525">
              <a:noFill/>
              <a:miter lim="800000"/>
              <a:headEnd/>
              <a:tailEnd/>
            </a:ln>
          </p:spPr>
          <p:txBody>
            <a:bodyPr>
              <a:spAutoFit/>
            </a:bodyPr>
            <a:lstStyle/>
            <a:p>
              <a:pPr algn="ctr">
                <a:buFont typeface="Arial" pitchFamily="34" charset="0"/>
                <a:buNone/>
              </a:pPr>
              <a:r>
                <a:rPr lang="zh-CN" altLang="en-US" sz="3600" dirty="0">
                  <a:solidFill>
                    <a:srgbClr val="003366"/>
                  </a:solidFill>
                  <a:latin typeface="微软雅黑" pitchFamily="34" charset="-122"/>
                  <a:ea typeface="微软雅黑" pitchFamily="34" charset="-122"/>
                  <a:sym typeface="微软雅黑" pitchFamily="34" charset="-122"/>
                </a:rPr>
                <a:t>第一章  总则</a:t>
              </a:r>
            </a:p>
          </p:txBody>
        </p:sp>
        <p:sp>
          <p:nvSpPr>
            <p:cNvPr id="6"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grpSp>
      <p:sp>
        <p:nvSpPr>
          <p:cNvPr id="3" name="矩形 2"/>
          <p:cNvSpPr/>
          <p:nvPr/>
        </p:nvSpPr>
        <p:spPr>
          <a:xfrm>
            <a:off x="683568" y="1509862"/>
            <a:ext cx="7992888" cy="923330"/>
          </a:xfrm>
          <a:prstGeom prst="rect">
            <a:avLst/>
          </a:prstGeom>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概念</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是</a:t>
            </a:r>
            <a:r>
              <a:rPr lang="zh-CN" altLang="zh-CN" dirty="0">
                <a:latin typeface="微软雅黑" panose="020B0503020204020204" pitchFamily="34" charset="-122"/>
                <a:ea typeface="微软雅黑" panose="020B0503020204020204" pitchFamily="34" charset="-122"/>
              </a:rPr>
              <a:t>指医疗机构对本机构及其人员执业活动中遵守医疗卫生法律法规规章情况进行检查，并对发现的违法违规执业</a:t>
            </a:r>
            <a:r>
              <a:rPr lang="zh-CN" altLang="zh-CN" dirty="0" smtClean="0">
                <a:latin typeface="微软雅黑" panose="020B0503020204020204" pitchFamily="34" charset="-122"/>
                <a:ea typeface="微软雅黑" panose="020B0503020204020204" pitchFamily="34" charset="-122"/>
              </a:rPr>
              <a:t>问题</a:t>
            </a:r>
            <a:r>
              <a:rPr lang="zh-CN" altLang="zh-CN" dirty="0">
                <a:latin typeface="微软雅黑" panose="020B0503020204020204" pitchFamily="34" charset="-122"/>
                <a:ea typeface="微软雅黑" panose="020B0503020204020204" pitchFamily="34" charset="-122"/>
              </a:rPr>
              <a:t>进行整改的自我管理活动。</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1907704" y="4123028"/>
            <a:ext cx="1296144" cy="1705403"/>
          </a:xfrm>
          <a:prstGeom prst="rect">
            <a:avLst/>
          </a:prstGeom>
        </p:spPr>
        <p:txBody>
          <a:bodyPr wrap="square">
            <a:spAutoFit/>
          </a:bodyPr>
          <a:lstStyle/>
          <a:p>
            <a:pPr>
              <a:lnSpc>
                <a:spcPct val="150000"/>
              </a:lnSpc>
            </a:pPr>
            <a:r>
              <a:rPr lang="zh-CN" altLang="zh-CN" dirty="0" smtClean="0">
                <a:latin typeface="微软雅黑" panose="020B0503020204020204" pitchFamily="34" charset="-122"/>
                <a:ea typeface="微软雅黑" panose="020B0503020204020204" pitchFamily="34" charset="-122"/>
              </a:rPr>
              <a:t>政府</a:t>
            </a:r>
            <a:r>
              <a:rPr lang="zh-CN" altLang="zh-CN" dirty="0">
                <a:latin typeface="微软雅黑" panose="020B0503020204020204" pitchFamily="34" charset="-122"/>
                <a:ea typeface="微软雅黑" panose="020B0503020204020204" pitchFamily="34" charset="-122"/>
              </a:rPr>
              <a:t>指导、机构负责、全员参与、奖惩</a:t>
            </a:r>
            <a:r>
              <a:rPr lang="zh-CN" altLang="zh-CN" dirty="0" smtClean="0">
                <a:latin typeface="微软雅黑" panose="020B0503020204020204" pitchFamily="34" charset="-122"/>
                <a:ea typeface="微软雅黑" panose="020B0503020204020204" pitchFamily="34" charset="-122"/>
              </a:rPr>
              <a:t>并重。</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5323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066935723"/>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10" name="TextBox 9"/>
          <p:cNvSpPr txBox="1"/>
          <p:nvPr/>
        </p:nvSpPr>
        <p:spPr>
          <a:xfrm>
            <a:off x="4788024" y="1772816"/>
            <a:ext cx="3403496" cy="3539430"/>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zh-CN" altLang="en-US" sz="2800" dirty="0" smtClean="0">
                <a:latin typeface="微软雅黑" panose="020B0503020204020204" pitchFamily="34" charset="-122"/>
                <a:ea typeface="微软雅黑" panose="020B0503020204020204" pitchFamily="34" charset="-122"/>
              </a:rPr>
              <a:t>主体责任</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机构</a:t>
            </a:r>
            <a:endParaRPr lang="en-US" altLang="zh-CN" sz="2800" dirty="0" smtClean="0">
              <a:latin typeface="微软雅黑" panose="020B0503020204020204" pitchFamily="34" charset="-122"/>
              <a:ea typeface="微软雅黑" panose="020B0503020204020204" pitchFamily="34" charset="-122"/>
            </a:endParaRPr>
          </a:p>
          <a:p>
            <a:pPr marL="285750" indent="-285750">
              <a:lnSpc>
                <a:spcPct val="200000"/>
              </a:lnSpc>
              <a:buFont typeface="Arial" panose="020B0604020202020204" pitchFamily="34" charset="0"/>
              <a:buChar char="•"/>
            </a:pPr>
            <a:r>
              <a:rPr lang="zh-CN" altLang="en-US" sz="2800" dirty="0" smtClean="0">
                <a:latin typeface="微软雅黑" panose="020B0503020204020204" pitchFamily="34" charset="-122"/>
                <a:ea typeface="微软雅黑" panose="020B0503020204020204" pitchFamily="34" charset="-122"/>
              </a:rPr>
              <a:t>第一责任人</a:t>
            </a:r>
            <a:endParaRPr lang="en-US" altLang="zh-CN" sz="2800" dirty="0" smtClean="0">
              <a:latin typeface="微软雅黑" panose="020B0503020204020204" pitchFamily="34" charset="-122"/>
              <a:ea typeface="微软雅黑" panose="020B0503020204020204" pitchFamily="34" charset="-122"/>
            </a:endParaRPr>
          </a:p>
          <a:p>
            <a:pPr marL="742950" lvl="1" indent="-285750">
              <a:lnSpc>
                <a:spcPct val="200000"/>
              </a:lnSpc>
              <a:buFont typeface="Arial" panose="020B0604020202020204" pitchFamily="34" charset="0"/>
              <a:buChar char="•"/>
            </a:pPr>
            <a:r>
              <a:rPr lang="zh-CN" altLang="en-US" sz="2800" dirty="0" smtClean="0">
                <a:latin typeface="微软雅黑" panose="020B0503020204020204" pitchFamily="34" charset="-122"/>
                <a:ea typeface="微软雅黑" panose="020B0503020204020204" pitchFamily="34" charset="-122"/>
              </a:rPr>
              <a:t>法定代表人</a:t>
            </a:r>
            <a:endParaRPr lang="en-US" altLang="zh-CN" sz="2800" dirty="0" smtClean="0">
              <a:latin typeface="微软雅黑" panose="020B0503020204020204" pitchFamily="34" charset="-122"/>
              <a:ea typeface="微软雅黑" panose="020B0503020204020204" pitchFamily="34" charset="-122"/>
            </a:endParaRPr>
          </a:p>
          <a:p>
            <a:pPr marL="742950" lvl="1" indent="-285750">
              <a:lnSpc>
                <a:spcPct val="200000"/>
              </a:lnSpc>
              <a:buFont typeface="Arial" panose="020B0604020202020204" pitchFamily="34" charset="0"/>
              <a:buChar char="•"/>
            </a:pPr>
            <a:r>
              <a:rPr lang="zh-CN" altLang="en-US" sz="2800" dirty="0" smtClean="0">
                <a:latin typeface="微软雅黑" panose="020B0503020204020204" pitchFamily="34" charset="-122"/>
                <a:ea typeface="微软雅黑" panose="020B0503020204020204" pitchFamily="34" charset="-122"/>
              </a:rPr>
              <a:t>主要负责人</a:t>
            </a:r>
            <a:endParaRPr lang="zh-CN" altLang="en-US" sz="2800" dirty="0">
              <a:latin typeface="微软雅黑" panose="020B0503020204020204" pitchFamily="34" charset="-122"/>
              <a:ea typeface="微软雅黑" panose="020B0503020204020204" pitchFamily="34" charset="-122"/>
            </a:endParaRPr>
          </a:p>
        </p:txBody>
      </p:sp>
      <p:sp>
        <p:nvSpPr>
          <p:cNvPr id="3" name="TextBox 2"/>
          <p:cNvSpPr txBox="1"/>
          <p:nvPr/>
        </p:nvSpPr>
        <p:spPr>
          <a:xfrm>
            <a:off x="708415" y="1740776"/>
            <a:ext cx="2063385" cy="369332"/>
          </a:xfrm>
          <a:prstGeom prst="rect">
            <a:avLst/>
          </a:prstGeom>
          <a:noFill/>
        </p:spPr>
        <p:txBody>
          <a:bodyPr wrap="none" rtlCol="0">
            <a:spAutoFit/>
          </a:bodyPr>
          <a:lstStyle/>
          <a:p>
            <a:r>
              <a:rPr lang="zh-CN" altLang="en-US" b="1" dirty="0" smtClean="0">
                <a:latin typeface="方正小标宋简体" panose="03000509000000000000" pitchFamily="65" charset="-122"/>
                <a:ea typeface="方正小标宋简体" panose="03000509000000000000" pitchFamily="65" charset="-122"/>
              </a:rPr>
              <a:t>第</a:t>
            </a:r>
            <a:r>
              <a:rPr lang="en-US" altLang="zh-CN" b="1" dirty="0" smtClean="0">
                <a:latin typeface="方正小标宋简体" panose="03000509000000000000" pitchFamily="65" charset="-122"/>
                <a:ea typeface="方正小标宋简体" panose="03000509000000000000" pitchFamily="65" charset="-122"/>
              </a:rPr>
              <a:t>7-21</a:t>
            </a:r>
            <a:r>
              <a:rPr lang="zh-CN" altLang="en-US" b="1" dirty="0" smtClean="0">
                <a:latin typeface="方正小标宋简体" panose="03000509000000000000" pitchFamily="65" charset="-122"/>
                <a:ea typeface="方正小标宋简体" panose="03000509000000000000" pitchFamily="65" charset="-122"/>
              </a:rPr>
              <a:t>条，共</a:t>
            </a:r>
            <a:r>
              <a:rPr lang="en-US" altLang="zh-CN" b="1" dirty="0" smtClean="0">
                <a:latin typeface="方正小标宋简体" panose="03000509000000000000" pitchFamily="65" charset="-122"/>
                <a:ea typeface="方正小标宋简体" panose="03000509000000000000" pitchFamily="65" charset="-122"/>
              </a:rPr>
              <a:t>14</a:t>
            </a:r>
            <a:r>
              <a:rPr lang="zh-CN" altLang="en-US" b="1" dirty="0" smtClean="0">
                <a:latin typeface="方正小标宋简体" panose="03000509000000000000" pitchFamily="65" charset="-122"/>
                <a:ea typeface="方正小标宋简体" panose="03000509000000000000" pitchFamily="65" charset="-122"/>
              </a:rPr>
              <a:t>条</a:t>
            </a:r>
            <a:endParaRPr lang="zh-CN" altLang="en-US" b="1" dirty="0">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val="3690372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607954801"/>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6" name="TextBox 5"/>
          <p:cNvSpPr txBox="1"/>
          <p:nvPr/>
        </p:nvSpPr>
        <p:spPr>
          <a:xfrm>
            <a:off x="4644008" y="1772816"/>
            <a:ext cx="3499676" cy="3785652"/>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zh-CN" altLang="en-US" sz="2000" b="1" dirty="0" smtClean="0">
                <a:latin typeface="微软雅黑" panose="020B0503020204020204" pitchFamily="34" charset="-122"/>
                <a:ea typeface="微软雅黑" panose="020B0503020204020204" pitchFamily="34" charset="-122"/>
              </a:rPr>
              <a:t>建立 </a:t>
            </a:r>
            <a:r>
              <a:rPr lang="en-US" altLang="zh-CN" sz="2000" b="1" dirty="0" smtClean="0">
                <a:latin typeface="微软雅黑" panose="020B0503020204020204" pitchFamily="34" charset="-122"/>
                <a:ea typeface="微软雅黑" panose="020B0503020204020204" pitchFamily="34" charset="-122"/>
              </a:rPr>
              <a:t>1</a:t>
            </a:r>
            <a:r>
              <a:rPr lang="zh-CN" altLang="en-US" sz="2000" b="1" dirty="0" smtClean="0">
                <a:latin typeface="微软雅黑" panose="020B0503020204020204" pitchFamily="34" charset="-122"/>
                <a:ea typeface="微软雅黑" panose="020B0503020204020204" pitchFamily="34" charset="-122"/>
              </a:rPr>
              <a:t>个 主要制度</a:t>
            </a:r>
            <a:endParaRPr lang="en-US" altLang="zh-CN" sz="2000" b="1"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zh-CN" sz="2000" dirty="0" smtClean="0">
                <a:latin typeface="微软雅黑" panose="020B0503020204020204" pitchFamily="34" charset="-122"/>
                <a:ea typeface="微软雅黑" panose="020B0503020204020204" pitchFamily="34" charset="-122"/>
              </a:rPr>
              <a:t>依法</a:t>
            </a:r>
            <a:r>
              <a:rPr lang="zh-CN" altLang="zh-CN" sz="2000" dirty="0">
                <a:latin typeface="微软雅黑" panose="020B0503020204020204" pitchFamily="34" charset="-122"/>
                <a:ea typeface="微软雅黑" panose="020B0503020204020204" pitchFamily="34" charset="-122"/>
              </a:rPr>
              <a:t>执业自查工作制度</a:t>
            </a:r>
            <a:endParaRPr lang="en-US" altLang="zh-CN" sz="2000"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完成 </a:t>
            </a:r>
            <a:r>
              <a:rPr lang="en-US" altLang="zh-CN" sz="2000" b="1" dirty="0">
                <a:latin typeface="微软雅黑" panose="020B0503020204020204" pitchFamily="34" charset="-122"/>
                <a:ea typeface="微软雅黑" panose="020B0503020204020204" pitchFamily="34" charset="-122"/>
              </a:rPr>
              <a:t>4 </a:t>
            </a:r>
            <a:r>
              <a:rPr lang="zh-CN" altLang="en-US" sz="2000" b="1" dirty="0">
                <a:latin typeface="微软雅黑" panose="020B0503020204020204" pitchFamily="34" charset="-122"/>
                <a:ea typeface="微软雅黑" panose="020B0503020204020204" pitchFamily="34" charset="-122"/>
              </a:rPr>
              <a:t>类动作事项</a:t>
            </a:r>
            <a:endParaRPr lang="en-US" altLang="zh-CN" sz="2000" b="1"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zh-CN" sz="2000" dirty="0" smtClean="0">
                <a:latin typeface="微软雅黑" panose="020B0503020204020204" pitchFamily="34" charset="-122"/>
                <a:ea typeface="微软雅黑" panose="020B0503020204020204" pitchFamily="34" charset="-122"/>
              </a:rPr>
              <a:t>自查</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zh-CN" sz="2000" dirty="0" smtClean="0">
                <a:latin typeface="微软雅黑" panose="020B0503020204020204" pitchFamily="34" charset="-122"/>
                <a:ea typeface="微软雅黑" panose="020B0503020204020204" pitchFamily="34" charset="-122"/>
              </a:rPr>
              <a:t>制止</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zh-CN" sz="2000" dirty="0" smtClean="0">
                <a:latin typeface="微软雅黑" panose="020B0503020204020204" pitchFamily="34" charset="-122"/>
                <a:ea typeface="微软雅黑" panose="020B0503020204020204" pitchFamily="34" charset="-122"/>
              </a:rPr>
              <a:t>纠正</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zh-CN" sz="2000" dirty="0" smtClean="0">
                <a:latin typeface="微软雅黑" panose="020B0503020204020204" pitchFamily="34" charset="-122"/>
                <a:ea typeface="微软雅黑" panose="020B0503020204020204" pitchFamily="34" charset="-122"/>
              </a:rPr>
              <a:t>报告</a:t>
            </a:r>
            <a:endParaRPr lang="en-US" altLang="zh-CN" sz="2000"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2000" b="1" dirty="0" smtClean="0">
                <a:latin typeface="微软雅黑" panose="020B0503020204020204" pitchFamily="34" charset="-122"/>
                <a:ea typeface="微软雅黑" panose="020B0503020204020204" pitchFamily="34" charset="-122"/>
              </a:rPr>
              <a:t>加强执业法律的风险管理</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3151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616255173"/>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6" name="TextBox 5"/>
          <p:cNvSpPr txBox="1"/>
          <p:nvPr/>
        </p:nvSpPr>
        <p:spPr>
          <a:xfrm>
            <a:off x="4283968" y="1700808"/>
            <a:ext cx="4104456"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400" b="1" dirty="0" smtClean="0">
                <a:latin typeface="微软雅黑" panose="020B0503020204020204" pitchFamily="34" charset="-122"/>
                <a:ea typeface="微软雅黑" panose="020B0503020204020204" pitchFamily="34" charset="-122"/>
              </a:rPr>
              <a:t>机构</a:t>
            </a:r>
            <a:r>
              <a:rPr lang="zh-CN" altLang="en-US" sz="2400" b="1" dirty="0">
                <a:latin typeface="微软雅黑" panose="020B0503020204020204" pitchFamily="34" charset="-122"/>
                <a:ea typeface="微软雅黑" panose="020B0503020204020204" pitchFamily="34" charset="-122"/>
              </a:rPr>
              <a:t>（重点是二级以上）</a:t>
            </a:r>
            <a:endParaRPr lang="en-US" altLang="zh-CN" sz="2400" b="1"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明确依法执业管理部门</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配备专职依法执业管理人员</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zh-CN" sz="2000" dirty="0">
                <a:latin typeface="微软雅黑" panose="020B0503020204020204" pitchFamily="34" charset="-122"/>
                <a:ea typeface="微软雅黑" panose="020B0503020204020204" pitchFamily="34" charset="-122"/>
              </a:rPr>
              <a:t>其他</a:t>
            </a:r>
            <a:r>
              <a:rPr lang="zh-CN" altLang="en-US" sz="2000" dirty="0">
                <a:latin typeface="微软雅黑" panose="020B0503020204020204" pitchFamily="34" charset="-122"/>
                <a:ea typeface="微软雅黑" panose="020B0503020204020204" pitchFamily="34" charset="-122"/>
              </a:rPr>
              <a:t>部门</a:t>
            </a:r>
            <a:r>
              <a:rPr lang="zh-CN" altLang="zh-CN" sz="2000" dirty="0">
                <a:latin typeface="微软雅黑" panose="020B0503020204020204" pitchFamily="34" charset="-122"/>
                <a:ea typeface="微软雅黑" panose="020B0503020204020204" pitchFamily="34" charset="-122"/>
              </a:rPr>
              <a:t>主要负责人是本部门的第一责任人</a:t>
            </a:r>
            <a:r>
              <a:rPr lang="zh-CN" altLang="en-US" sz="2000" dirty="0">
                <a:latin typeface="微软雅黑" panose="020B0503020204020204" pitchFamily="34" charset="-122"/>
                <a:ea typeface="微软雅黑" panose="020B0503020204020204" pitchFamily="34" charset="-122"/>
              </a:rPr>
              <a:t>，负责管理、自查、记录、</a:t>
            </a:r>
            <a:r>
              <a:rPr lang="zh-CN" altLang="en-US" sz="2000" dirty="0" smtClean="0">
                <a:latin typeface="微软雅黑" panose="020B0503020204020204" pitchFamily="34" charset="-122"/>
                <a:ea typeface="微软雅黑" panose="020B0503020204020204" pitchFamily="34" charset="-122"/>
              </a:rPr>
              <a:t>报告</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b="1" dirty="0" smtClean="0">
                <a:latin typeface="微软雅黑" panose="020B0503020204020204" pitchFamily="34" charset="-122"/>
                <a:ea typeface="微软雅黑" panose="020B0503020204020204" pitchFamily="34" charset="-122"/>
              </a:rPr>
              <a:t>其他类型机构</a:t>
            </a:r>
            <a:endParaRPr lang="en-US" altLang="zh-CN" sz="2000" b="1"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2400" b="1" dirty="0" smtClean="0">
                <a:latin typeface="微软雅黑" panose="020B0503020204020204" pitchFamily="34" charset="-122"/>
                <a:ea typeface="微软雅黑" panose="020B0503020204020204" pitchFamily="34" charset="-122"/>
              </a:rPr>
              <a:t>医务人员</a:t>
            </a:r>
            <a:r>
              <a:rPr lang="zh-CN" altLang="en-US" sz="2400" dirty="0" smtClean="0">
                <a:latin typeface="微软雅黑" panose="020B0503020204020204" pitchFamily="34" charset="-122"/>
                <a:ea typeface="微软雅黑" panose="020B0503020204020204" pitchFamily="34" charset="-122"/>
              </a:rPr>
              <a:t>：对自已负责</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8236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6" name="TextBox 5"/>
          <p:cNvSpPr txBox="1"/>
          <p:nvPr/>
        </p:nvSpPr>
        <p:spPr>
          <a:xfrm>
            <a:off x="4427984" y="1556792"/>
            <a:ext cx="4039888" cy="480131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zh-CN" altLang="en-US" sz="2400" b="1" dirty="0" smtClean="0">
                <a:latin typeface="微软雅黑" panose="020B0503020204020204" pitchFamily="34" charset="-122"/>
                <a:ea typeface="微软雅黑" panose="020B0503020204020204" pitchFamily="34" charset="-122"/>
              </a:rPr>
              <a:t>依法执业管理部门职责</a:t>
            </a:r>
            <a:r>
              <a:rPr lang="en-US" altLang="zh-CN" sz="2400" b="1" dirty="0">
                <a:latin typeface="微软雅黑" panose="020B0503020204020204" pitchFamily="34" charset="-122"/>
                <a:ea typeface="微软雅黑" panose="020B0503020204020204" pitchFamily="34" charset="-122"/>
              </a:rPr>
              <a:t>9</a:t>
            </a:r>
            <a:r>
              <a:rPr lang="zh-CN" altLang="en-US" sz="2400" b="1" dirty="0">
                <a:latin typeface="微软雅黑" panose="020B0503020204020204" pitchFamily="34" charset="-122"/>
                <a:ea typeface="微软雅黑" panose="020B0503020204020204" pitchFamily="34" charset="-122"/>
              </a:rPr>
              <a:t>项</a:t>
            </a:r>
            <a:endParaRPr lang="en-US" altLang="zh-CN" sz="2400" b="1"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拟定自查制度和年度计划</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教育和培训</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全面自查、专项自查</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对各部门落实情况检查</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依法执业风险评估</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制止、纠正、报告</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督促落实整改措施</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编制年度总结，定期公示</a:t>
            </a:r>
            <a:endParaRPr lang="en-US" altLang="zh-CN" sz="20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提出奖惩意见</a:t>
            </a:r>
            <a:endParaRPr lang="zh-CN" altLang="en-US" sz="2400" dirty="0">
              <a:latin typeface="微软雅黑" panose="020B0503020204020204" pitchFamily="34" charset="-122"/>
              <a:ea typeface="微软雅黑" panose="020B0503020204020204" pitchFamily="34" charset="-122"/>
            </a:endParaRPr>
          </a:p>
        </p:txBody>
      </p:sp>
      <p:graphicFrame>
        <p:nvGraphicFramePr>
          <p:cNvPr id="7" name="内容占位符 3"/>
          <p:cNvGraphicFramePr>
            <a:graphicFrameLocks/>
          </p:cNvGraphicFramePr>
          <p:nvPr>
            <p:extLst>
              <p:ext uri="{D42A27DB-BD31-4B8C-83A1-F6EECF244321}">
                <p14:modId xmlns:p14="http://schemas.microsoft.com/office/powerpoint/2010/main" val="3480154080"/>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822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7" name="内容占位符 8"/>
          <p:cNvSpPr txBox="1">
            <a:spLocks/>
          </p:cNvSpPr>
          <p:nvPr/>
        </p:nvSpPr>
        <p:spPr>
          <a:xfrm>
            <a:off x="4499992" y="1600200"/>
            <a:ext cx="4186808"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zh-CN" sz="2400" b="1" dirty="0">
                <a:latin typeface="微软雅黑" panose="020B0503020204020204" pitchFamily="34" charset="-122"/>
                <a:ea typeface="微软雅黑" panose="020B0503020204020204" pitchFamily="34" charset="-122"/>
              </a:rPr>
              <a:t>依法执业</a:t>
            </a:r>
            <a:r>
              <a:rPr lang="zh-CN" altLang="zh-CN" sz="2400" b="1" dirty="0" smtClean="0">
                <a:latin typeface="微软雅黑" panose="020B0503020204020204" pitchFamily="34" charset="-122"/>
                <a:ea typeface="微软雅黑" panose="020B0503020204020204" pitchFamily="34" charset="-122"/>
              </a:rPr>
              <a:t>培训</a:t>
            </a:r>
            <a:endParaRPr lang="en-US" altLang="zh-CN" sz="2400" b="1" dirty="0" smtClean="0">
              <a:latin typeface="微软雅黑" panose="020B0503020204020204" pitchFamily="34" charset="-122"/>
              <a:ea typeface="微软雅黑" panose="020B0503020204020204" pitchFamily="34" charset="-122"/>
            </a:endParaRPr>
          </a:p>
          <a:p>
            <a:pPr lvl="1">
              <a:lnSpc>
                <a:spcPct val="150000"/>
              </a:lnSpc>
            </a:pPr>
            <a:r>
              <a:rPr lang="zh-CN" altLang="en-US" sz="2000" dirty="0" smtClean="0">
                <a:latin typeface="微软雅黑" panose="020B0503020204020204" pitchFamily="34" charset="-122"/>
                <a:ea typeface="微软雅黑" panose="020B0503020204020204" pitchFamily="34" charset="-122"/>
              </a:rPr>
              <a:t>法定</a:t>
            </a:r>
            <a:r>
              <a:rPr lang="zh-CN" altLang="zh-CN" sz="2000" dirty="0" smtClean="0">
                <a:latin typeface="微软雅黑" panose="020B0503020204020204" pitchFamily="34" charset="-122"/>
                <a:ea typeface="微软雅黑" panose="020B0503020204020204" pitchFamily="34" charset="-122"/>
              </a:rPr>
              <a:t>代表人</a:t>
            </a:r>
            <a:endParaRPr lang="en-US" altLang="zh-CN" sz="2000" dirty="0" smtClean="0">
              <a:latin typeface="微软雅黑" panose="020B0503020204020204" pitchFamily="34" charset="-122"/>
              <a:ea typeface="微软雅黑" panose="020B0503020204020204" pitchFamily="34" charset="-122"/>
            </a:endParaRPr>
          </a:p>
          <a:p>
            <a:pPr lvl="1">
              <a:lnSpc>
                <a:spcPct val="150000"/>
              </a:lnSpc>
            </a:pPr>
            <a:r>
              <a:rPr lang="zh-CN" altLang="zh-CN" sz="2000" dirty="0" smtClean="0">
                <a:latin typeface="微软雅黑" panose="020B0503020204020204" pitchFamily="34" charset="-122"/>
                <a:ea typeface="微软雅黑" panose="020B0503020204020204" pitchFamily="34" charset="-122"/>
              </a:rPr>
              <a:t>主要负责人</a:t>
            </a:r>
            <a:endParaRPr lang="en-US" altLang="zh-CN" sz="2000" dirty="0" smtClean="0">
              <a:latin typeface="微软雅黑" panose="020B0503020204020204" pitchFamily="34" charset="-122"/>
              <a:ea typeface="微软雅黑" panose="020B0503020204020204" pitchFamily="34" charset="-122"/>
            </a:endParaRPr>
          </a:p>
          <a:p>
            <a:pPr lvl="1">
              <a:lnSpc>
                <a:spcPct val="150000"/>
              </a:lnSpc>
            </a:pPr>
            <a:r>
              <a:rPr lang="zh-CN" altLang="zh-CN" sz="2000" dirty="0" smtClean="0">
                <a:latin typeface="微软雅黑" panose="020B0503020204020204" pitchFamily="34" charset="-122"/>
                <a:ea typeface="微软雅黑" panose="020B0503020204020204" pitchFamily="34" charset="-122"/>
              </a:rPr>
              <a:t>依法</a:t>
            </a:r>
            <a:r>
              <a:rPr lang="zh-CN" altLang="zh-CN" sz="2000" dirty="0">
                <a:latin typeface="微软雅黑" panose="020B0503020204020204" pitchFamily="34" charset="-122"/>
                <a:ea typeface="微软雅黑" panose="020B0503020204020204" pitchFamily="34" charset="-122"/>
              </a:rPr>
              <a:t>执业管理部门负责人以及依法执业管理</a:t>
            </a:r>
            <a:r>
              <a:rPr lang="zh-CN" altLang="zh-CN" sz="2000" dirty="0" smtClean="0">
                <a:latin typeface="微软雅黑" panose="020B0503020204020204" pitchFamily="34" charset="-122"/>
                <a:ea typeface="微软雅黑" panose="020B0503020204020204" pitchFamily="34" charset="-122"/>
              </a:rPr>
              <a:t>人员</a:t>
            </a:r>
            <a:endParaRPr lang="en-US" altLang="zh-CN" sz="2000" dirty="0" smtClean="0">
              <a:latin typeface="微软雅黑" panose="020B0503020204020204" pitchFamily="34" charset="-122"/>
              <a:ea typeface="微软雅黑" panose="020B0503020204020204" pitchFamily="34" charset="-122"/>
            </a:endParaRPr>
          </a:p>
          <a:p>
            <a:pPr lvl="1">
              <a:lnSpc>
                <a:spcPct val="150000"/>
              </a:lnSpc>
            </a:pPr>
            <a:r>
              <a:rPr lang="zh-CN" altLang="zh-CN" sz="2000" dirty="0">
                <a:latin typeface="微软雅黑" panose="020B0503020204020204" pitchFamily="34" charset="-122"/>
                <a:ea typeface="微软雅黑" panose="020B0503020204020204" pitchFamily="34" charset="-122"/>
              </a:rPr>
              <a:t>医务人员继续医学</a:t>
            </a:r>
            <a:r>
              <a:rPr lang="zh-CN" altLang="zh-CN" sz="2000" dirty="0" smtClean="0">
                <a:latin typeface="微软雅黑" panose="020B0503020204020204" pitchFamily="34" charset="-122"/>
                <a:ea typeface="微软雅黑" panose="020B0503020204020204" pitchFamily="34" charset="-122"/>
              </a:rPr>
              <a:t>教育</a:t>
            </a:r>
            <a:endParaRPr lang="en-US" altLang="zh-CN" sz="2000" dirty="0" smtClean="0">
              <a:latin typeface="微软雅黑" panose="020B0503020204020204" pitchFamily="34" charset="-122"/>
              <a:ea typeface="微软雅黑" panose="020B0503020204020204" pitchFamily="34" charset="-122"/>
            </a:endParaRPr>
          </a:p>
          <a:p>
            <a:pPr lvl="1">
              <a:lnSpc>
                <a:spcPct val="150000"/>
              </a:lnSpc>
            </a:pPr>
            <a:r>
              <a:rPr lang="zh-CN" altLang="zh-CN" sz="2000" dirty="0" smtClean="0">
                <a:latin typeface="微软雅黑" panose="020B0503020204020204" pitchFamily="34" charset="-122"/>
                <a:ea typeface="微软雅黑" panose="020B0503020204020204" pitchFamily="34" charset="-122"/>
              </a:rPr>
              <a:t>新</a:t>
            </a:r>
            <a:r>
              <a:rPr lang="zh-CN" altLang="zh-CN" sz="2000" dirty="0">
                <a:latin typeface="微软雅黑" panose="020B0503020204020204" pitchFamily="34" charset="-122"/>
                <a:ea typeface="微软雅黑" panose="020B0503020204020204" pitchFamily="34" charset="-122"/>
              </a:rPr>
              <a:t>入职人员岗前</a:t>
            </a:r>
            <a:r>
              <a:rPr lang="zh-CN" altLang="zh-CN" sz="2000" dirty="0" smtClean="0">
                <a:latin typeface="微软雅黑" panose="020B0503020204020204" pitchFamily="34" charset="-122"/>
                <a:ea typeface="微软雅黑" panose="020B0503020204020204" pitchFamily="34" charset="-122"/>
              </a:rPr>
              <a:t>培训</a:t>
            </a:r>
            <a:endParaRPr lang="en-US" altLang="zh-CN" sz="2000" dirty="0" smtClean="0">
              <a:latin typeface="微软雅黑" panose="020B0503020204020204" pitchFamily="34" charset="-122"/>
              <a:ea typeface="微软雅黑" panose="020B0503020204020204" pitchFamily="34" charset="-122"/>
            </a:endParaRPr>
          </a:p>
          <a:p>
            <a:pPr marL="57150" indent="0">
              <a:lnSpc>
                <a:spcPct val="150000"/>
              </a:lnSpc>
              <a:buNone/>
            </a:pPr>
            <a:r>
              <a:rPr lang="zh-CN" altLang="en-US" sz="1600" b="1" dirty="0" smtClean="0">
                <a:latin typeface="微软雅黑" panose="020B0503020204020204" pitchFamily="34" charset="-122"/>
                <a:ea typeface="微软雅黑" panose="020B0503020204020204" pitchFamily="34" charset="-122"/>
              </a:rPr>
              <a:t>主动收集依法执业法律法规规章规范标准</a:t>
            </a:r>
            <a:endParaRPr lang="zh-CN" altLang="en-US" sz="1600" b="1" dirty="0">
              <a:latin typeface="微软雅黑" panose="020B0503020204020204" pitchFamily="34" charset="-122"/>
              <a:ea typeface="微软雅黑" panose="020B0503020204020204" pitchFamily="34" charset="-122"/>
            </a:endParaRPr>
          </a:p>
        </p:txBody>
      </p:sp>
      <p:graphicFrame>
        <p:nvGraphicFramePr>
          <p:cNvPr id="8" name="内容占位符 3"/>
          <p:cNvGraphicFramePr>
            <a:graphicFrameLocks/>
          </p:cNvGraphicFramePr>
          <p:nvPr>
            <p:extLst>
              <p:ext uri="{D42A27DB-BD31-4B8C-83A1-F6EECF244321}">
                <p14:modId xmlns:p14="http://schemas.microsoft.com/office/powerpoint/2010/main" val="3087515555"/>
              </p:ext>
            </p:extLst>
          </p:nvPr>
        </p:nvGraphicFramePr>
        <p:xfrm>
          <a:off x="-2484784" y="1556792"/>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37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22972"/>
            <a:ext cx="8229600" cy="646331"/>
          </a:xfrm>
          <a:noFill/>
          <a:ln w="9525">
            <a:noFill/>
            <a:miter lim="800000"/>
            <a:headEnd/>
            <a:tailEnd/>
          </a:ln>
        </p:spPr>
        <p:txBody>
          <a:bodyPr>
            <a:spAutoFit/>
          </a:bodyPr>
          <a:lstStyle/>
          <a:p>
            <a:pPr>
              <a:buFont typeface="Arial" pitchFamily="34" charset="0"/>
            </a:pPr>
            <a:r>
              <a:rPr lang="zh-CN" altLang="en-US" sz="3600" dirty="0">
                <a:solidFill>
                  <a:srgbClr val="003366"/>
                </a:solidFill>
                <a:latin typeface="微软雅黑" pitchFamily="34" charset="-122"/>
                <a:ea typeface="微软雅黑" pitchFamily="34" charset="-122"/>
                <a:cs typeface="+mn-cs"/>
              </a:rPr>
              <a:t>第二</a:t>
            </a:r>
            <a:r>
              <a:rPr lang="zh-CN" altLang="en-US" sz="3600" dirty="0" smtClean="0">
                <a:solidFill>
                  <a:srgbClr val="003366"/>
                </a:solidFill>
                <a:latin typeface="微软雅黑" pitchFamily="34" charset="-122"/>
                <a:ea typeface="微软雅黑" pitchFamily="34" charset="-122"/>
                <a:cs typeface="+mn-cs"/>
              </a:rPr>
              <a:t>章 自查</a:t>
            </a:r>
            <a:r>
              <a:rPr lang="zh-CN" altLang="en-US" sz="3600" dirty="0">
                <a:solidFill>
                  <a:srgbClr val="003366"/>
                </a:solidFill>
                <a:latin typeface="微软雅黑" pitchFamily="34" charset="-122"/>
                <a:ea typeface="微软雅黑" pitchFamily="34" charset="-122"/>
                <a:cs typeface="+mn-cs"/>
              </a:rPr>
              <a:t>内容和要求</a:t>
            </a:r>
          </a:p>
        </p:txBody>
      </p:sp>
      <p:sp>
        <p:nvSpPr>
          <p:cNvPr id="5" name="Rectangle 5">
            <a:extLst>
              <a:ext uri="{FF2B5EF4-FFF2-40B4-BE49-F238E27FC236}">
                <a16:creationId xmlns="" xmlns:a16="http://schemas.microsoft.com/office/drawing/2014/main" id="{3D6B4F76-92A8-411D-BBF7-8AC50E47E06E}"/>
              </a:ext>
            </a:extLst>
          </p:cNvPr>
          <p:cNvSpPr>
            <a:spLocks noChangeArrowheads="1"/>
          </p:cNvSpPr>
          <p:nvPr/>
        </p:nvSpPr>
        <p:spPr bwMode="auto">
          <a:xfrm flipV="1">
            <a:off x="0" y="1417638"/>
            <a:ext cx="9158288" cy="76200"/>
          </a:xfrm>
          <a:prstGeom prst="rect">
            <a:avLst/>
          </a:prstGeom>
          <a:solidFill>
            <a:srgbClr val="0066CC"/>
          </a:solidFill>
          <a:ln w="9525">
            <a:noFill/>
            <a:miter lim="800000"/>
            <a:headEnd/>
            <a:tailEnd/>
          </a:ln>
        </p:spPr>
        <p:txBody>
          <a:bodyPr anchor="ctr"/>
          <a:lstStyle/>
          <a:p>
            <a:pPr>
              <a:buFont typeface="Arial" pitchFamily="34" charset="0"/>
              <a:buNone/>
            </a:pPr>
            <a:endParaRPr lang="zh-CN" altLang="zh-CN">
              <a:solidFill>
                <a:srgbClr val="000000"/>
              </a:solidFill>
              <a:latin typeface="Calibri" pitchFamily="34" charset="0"/>
              <a:sym typeface="宋体" pitchFamily="2" charset="-122"/>
            </a:endParaRPr>
          </a:p>
        </p:txBody>
      </p:sp>
      <p:sp>
        <p:nvSpPr>
          <p:cNvPr id="7" name="内容占位符 8"/>
          <p:cNvSpPr txBox="1">
            <a:spLocks/>
          </p:cNvSpPr>
          <p:nvPr/>
        </p:nvSpPr>
        <p:spPr>
          <a:xfrm>
            <a:off x="3913584" y="1783357"/>
            <a:ext cx="447484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smtClean="0">
                <a:latin typeface="微软雅黑" panose="020B0503020204020204" pitchFamily="34" charset="-122"/>
                <a:ea typeface="微软雅黑" panose="020B0503020204020204" pitchFamily="34" charset="-122"/>
              </a:rPr>
              <a:t>     </a:t>
            </a:r>
            <a:r>
              <a:rPr lang="zh-CN" altLang="en-US" sz="1800" b="1" dirty="0" smtClean="0">
                <a:latin typeface="微软雅黑" panose="020B0503020204020204" pitchFamily="34" charset="-122"/>
                <a:ea typeface="微软雅黑" panose="020B0503020204020204" pitchFamily="34" charset="-122"/>
              </a:rPr>
              <a:t>自查</a:t>
            </a:r>
            <a:r>
              <a:rPr lang="en-US" altLang="zh-CN" sz="1800" b="1" dirty="0" smtClean="0">
                <a:latin typeface="微软雅黑" panose="020B0503020204020204" pitchFamily="34" charset="-122"/>
                <a:ea typeface="微软雅黑" panose="020B0503020204020204" pitchFamily="34" charset="-122"/>
              </a:rPr>
              <a:t>12</a:t>
            </a:r>
            <a:r>
              <a:rPr lang="zh-CN" altLang="en-US" sz="1800" b="1" dirty="0" smtClean="0">
                <a:latin typeface="微软雅黑" panose="020B0503020204020204" pitchFamily="34" charset="-122"/>
                <a:ea typeface="微软雅黑" panose="020B0503020204020204" pitchFamily="34" charset="-122"/>
              </a:rPr>
              <a:t>项内容，</a:t>
            </a:r>
            <a:r>
              <a:rPr lang="en-US" altLang="zh-CN" sz="1800" b="1" dirty="0" smtClean="0">
                <a:latin typeface="微软雅黑" panose="020B0503020204020204" pitchFamily="34" charset="-122"/>
                <a:ea typeface="微软雅黑" panose="020B0503020204020204" pitchFamily="34" charset="-122"/>
              </a:rPr>
              <a:t>2</a:t>
            </a:r>
            <a:r>
              <a:rPr lang="zh-CN" altLang="en-US" sz="1800" b="1" dirty="0" smtClean="0">
                <a:latin typeface="微软雅黑" panose="020B0503020204020204" pitchFamily="34" charset="-122"/>
                <a:ea typeface="微软雅黑" panose="020B0503020204020204" pitchFamily="34" charset="-122"/>
              </a:rPr>
              <a:t>个权限，授权调整</a:t>
            </a:r>
            <a:endParaRPr lang="en-US" altLang="zh-CN" sz="1800" b="1" dirty="0" smtClean="0">
              <a:latin typeface="微软雅黑" panose="020B0503020204020204" pitchFamily="34" charset="-122"/>
              <a:ea typeface="微软雅黑" panose="020B0503020204020204" pitchFamily="34" charset="-122"/>
            </a:endParaRPr>
          </a:p>
          <a:p>
            <a:pPr lvl="1"/>
            <a:r>
              <a:rPr lang="zh-CN" altLang="zh-CN" sz="1600" dirty="0" smtClean="0">
                <a:latin typeface="微软雅黑" panose="020B0503020204020204" pitchFamily="34" charset="-122"/>
                <a:ea typeface="微软雅黑" panose="020B0503020204020204" pitchFamily="34" charset="-122"/>
              </a:rPr>
              <a:t>医疗</a:t>
            </a:r>
            <a:r>
              <a:rPr lang="zh-CN" altLang="zh-CN" sz="1600" dirty="0">
                <a:latin typeface="微软雅黑" panose="020B0503020204020204" pitchFamily="34" charset="-122"/>
                <a:ea typeface="微软雅黑" panose="020B0503020204020204" pitchFamily="34" charset="-122"/>
              </a:rPr>
              <a:t>机构资质、执业及保障管理；</a:t>
            </a:r>
          </a:p>
          <a:p>
            <a:pPr lvl="1"/>
            <a:r>
              <a:rPr lang="zh-CN" altLang="zh-CN" sz="1600" dirty="0" smtClean="0">
                <a:latin typeface="微软雅黑" panose="020B0503020204020204" pitchFamily="34" charset="-122"/>
                <a:ea typeface="微软雅黑" panose="020B0503020204020204" pitchFamily="34" charset="-122"/>
              </a:rPr>
              <a:t>医务</a:t>
            </a:r>
            <a:r>
              <a:rPr lang="zh-CN" altLang="zh-CN" sz="1600" dirty="0">
                <a:latin typeface="微软雅黑" panose="020B0503020204020204" pitchFamily="34" charset="-122"/>
                <a:ea typeface="微软雅黑" panose="020B0503020204020204" pitchFamily="34" charset="-122"/>
              </a:rPr>
              <a:t>人员资质及执业管理；</a:t>
            </a:r>
          </a:p>
          <a:p>
            <a:pPr lvl="1"/>
            <a:r>
              <a:rPr lang="zh-CN" altLang="zh-CN" sz="1600" dirty="0" smtClean="0">
                <a:latin typeface="微软雅黑" panose="020B0503020204020204" pitchFamily="34" charset="-122"/>
                <a:ea typeface="微软雅黑" panose="020B0503020204020204" pitchFamily="34" charset="-122"/>
              </a:rPr>
              <a:t>药品</a:t>
            </a:r>
            <a:r>
              <a:rPr lang="zh-CN" altLang="zh-CN" sz="1600" dirty="0">
                <a:latin typeface="微软雅黑" panose="020B0503020204020204" pitchFamily="34" charset="-122"/>
                <a:ea typeface="微软雅黑" panose="020B0503020204020204" pitchFamily="34" charset="-122"/>
              </a:rPr>
              <a:t>和医疗器械、临床用血管理；</a:t>
            </a:r>
          </a:p>
          <a:p>
            <a:pPr lvl="1"/>
            <a:r>
              <a:rPr lang="zh-CN" altLang="zh-CN" sz="1600" dirty="0" smtClean="0">
                <a:latin typeface="微软雅黑" panose="020B0503020204020204" pitchFamily="34" charset="-122"/>
                <a:ea typeface="微软雅黑" panose="020B0503020204020204" pitchFamily="34" charset="-122"/>
              </a:rPr>
              <a:t>医疗</a:t>
            </a:r>
            <a:r>
              <a:rPr lang="zh-CN" altLang="zh-CN" sz="1600" dirty="0">
                <a:latin typeface="微软雅黑" panose="020B0503020204020204" pitchFamily="34" charset="-122"/>
                <a:ea typeface="微软雅黑" panose="020B0503020204020204" pitchFamily="34" charset="-122"/>
              </a:rPr>
              <a:t>技术临床应用与临床研究；</a:t>
            </a:r>
          </a:p>
          <a:p>
            <a:pPr lvl="1"/>
            <a:r>
              <a:rPr lang="zh-CN" altLang="zh-CN" sz="1600" dirty="0" smtClean="0">
                <a:latin typeface="微软雅黑" panose="020B0503020204020204" pitchFamily="34" charset="-122"/>
                <a:ea typeface="微软雅黑" panose="020B0503020204020204" pitchFamily="34" charset="-122"/>
              </a:rPr>
              <a:t>医疗</a:t>
            </a:r>
            <a:r>
              <a:rPr lang="zh-CN" altLang="zh-CN" sz="1600" dirty="0">
                <a:latin typeface="微软雅黑" panose="020B0503020204020204" pitchFamily="34" charset="-122"/>
                <a:ea typeface="微软雅黑" panose="020B0503020204020204" pitchFamily="34" charset="-122"/>
              </a:rPr>
              <a:t>质量管理；</a:t>
            </a:r>
          </a:p>
          <a:p>
            <a:pPr lvl="1"/>
            <a:r>
              <a:rPr lang="zh-CN" altLang="zh-CN" sz="1600" dirty="0" smtClean="0">
                <a:latin typeface="微软雅黑" panose="020B0503020204020204" pitchFamily="34" charset="-122"/>
                <a:ea typeface="微软雅黑" panose="020B0503020204020204" pitchFamily="34" charset="-122"/>
              </a:rPr>
              <a:t>传染病</a:t>
            </a:r>
            <a:r>
              <a:rPr lang="zh-CN" altLang="zh-CN" sz="1600" dirty="0">
                <a:latin typeface="微软雅黑" panose="020B0503020204020204" pitchFamily="34" charset="-122"/>
                <a:ea typeface="微软雅黑" panose="020B0503020204020204" pitchFamily="34" charset="-122"/>
              </a:rPr>
              <a:t>防治；</a:t>
            </a:r>
          </a:p>
          <a:p>
            <a:pPr lvl="1"/>
            <a:r>
              <a:rPr lang="zh-CN" altLang="zh-CN" sz="1600" dirty="0" smtClean="0">
                <a:latin typeface="微软雅黑" panose="020B0503020204020204" pitchFamily="34" charset="-122"/>
                <a:ea typeface="微软雅黑" panose="020B0503020204020204" pitchFamily="34" charset="-122"/>
              </a:rPr>
              <a:t>母</a:t>
            </a:r>
            <a:r>
              <a:rPr lang="zh-CN" altLang="zh-CN" sz="1600" dirty="0">
                <a:latin typeface="微软雅黑" panose="020B0503020204020204" pitchFamily="34" charset="-122"/>
                <a:ea typeface="微软雅黑" panose="020B0503020204020204" pitchFamily="34" charset="-122"/>
              </a:rPr>
              <a:t>婴保健与计划生育技术服务（含人类辅助生殖技术和人类精子库）；</a:t>
            </a:r>
          </a:p>
          <a:p>
            <a:pPr lvl="1"/>
            <a:r>
              <a:rPr lang="zh-CN" altLang="zh-CN" sz="1600" dirty="0" smtClean="0">
                <a:latin typeface="微软雅黑" panose="020B0503020204020204" pitchFamily="34" charset="-122"/>
                <a:ea typeface="微软雅黑" panose="020B0503020204020204" pitchFamily="34" charset="-122"/>
              </a:rPr>
              <a:t>放射</a:t>
            </a:r>
            <a:r>
              <a:rPr lang="zh-CN" altLang="zh-CN" sz="1600" dirty="0">
                <a:latin typeface="微软雅黑" panose="020B0503020204020204" pitchFamily="34" charset="-122"/>
                <a:ea typeface="微软雅黑" panose="020B0503020204020204" pitchFamily="34" charset="-122"/>
              </a:rPr>
              <a:t>诊疗、职业健康检查、职业病诊断；</a:t>
            </a:r>
          </a:p>
          <a:p>
            <a:pPr lvl="1"/>
            <a:r>
              <a:rPr lang="zh-CN" altLang="zh-CN" sz="1600" dirty="0" smtClean="0">
                <a:latin typeface="微软雅黑" panose="020B0503020204020204" pitchFamily="34" charset="-122"/>
                <a:ea typeface="微软雅黑" panose="020B0503020204020204" pitchFamily="34" charset="-122"/>
              </a:rPr>
              <a:t>精神卫生</a:t>
            </a:r>
            <a:r>
              <a:rPr lang="zh-CN" altLang="zh-CN" sz="1600" dirty="0">
                <a:latin typeface="微软雅黑" panose="020B0503020204020204" pitchFamily="34" charset="-122"/>
                <a:ea typeface="微软雅黑" panose="020B0503020204020204" pitchFamily="34" charset="-122"/>
              </a:rPr>
              <a:t>服务；</a:t>
            </a:r>
          </a:p>
          <a:p>
            <a:pPr lvl="1"/>
            <a:r>
              <a:rPr lang="zh-CN" altLang="zh-CN" sz="1600" dirty="0" smtClean="0">
                <a:latin typeface="微软雅黑" panose="020B0503020204020204" pitchFamily="34" charset="-122"/>
                <a:ea typeface="微软雅黑" panose="020B0503020204020204" pitchFamily="34" charset="-122"/>
              </a:rPr>
              <a:t>中医药</a:t>
            </a:r>
            <a:r>
              <a:rPr lang="zh-CN" altLang="zh-CN" sz="1600" dirty="0">
                <a:latin typeface="微软雅黑" panose="020B0503020204020204" pitchFamily="34" charset="-122"/>
                <a:ea typeface="微软雅黑" panose="020B0503020204020204" pitchFamily="34" charset="-122"/>
              </a:rPr>
              <a:t>服务；</a:t>
            </a:r>
          </a:p>
          <a:p>
            <a:pPr lvl="1"/>
            <a:r>
              <a:rPr lang="zh-CN" altLang="zh-CN" sz="1600" dirty="0" smtClean="0">
                <a:latin typeface="微软雅黑" panose="020B0503020204020204" pitchFamily="34" charset="-122"/>
                <a:ea typeface="微软雅黑" panose="020B0503020204020204" pitchFamily="34" charset="-122"/>
              </a:rPr>
              <a:t>医疗</a:t>
            </a:r>
            <a:r>
              <a:rPr lang="zh-CN" altLang="zh-CN" sz="1600" dirty="0">
                <a:latin typeface="微软雅黑" panose="020B0503020204020204" pitchFamily="34" charset="-122"/>
                <a:ea typeface="微软雅黑" panose="020B0503020204020204" pitchFamily="34" charset="-122"/>
              </a:rPr>
              <a:t>文书管理；</a:t>
            </a:r>
          </a:p>
          <a:p>
            <a:pPr lvl="1"/>
            <a:r>
              <a:rPr lang="zh-CN" altLang="zh-CN" sz="1600" dirty="0" smtClean="0">
                <a:latin typeface="微软雅黑" panose="020B0503020204020204" pitchFamily="34" charset="-122"/>
                <a:ea typeface="微软雅黑" panose="020B0503020204020204" pitchFamily="34" charset="-122"/>
              </a:rPr>
              <a:t>法律</a:t>
            </a:r>
            <a:r>
              <a:rPr lang="zh-CN" altLang="zh-CN" sz="1600" dirty="0">
                <a:latin typeface="微软雅黑" panose="020B0503020204020204" pitchFamily="34" charset="-122"/>
                <a:ea typeface="微软雅黑" panose="020B0503020204020204" pitchFamily="34" charset="-122"/>
              </a:rPr>
              <a:t>法规规章</a:t>
            </a:r>
            <a:r>
              <a:rPr lang="zh-CN" altLang="zh-CN" sz="1600" dirty="0" smtClean="0">
                <a:latin typeface="微软雅黑" panose="020B0503020204020204" pitchFamily="34" charset="-122"/>
                <a:ea typeface="微软雅黑" panose="020B0503020204020204" pitchFamily="34" charset="-122"/>
              </a:rPr>
              <a:t>规定的</a:t>
            </a:r>
            <a:r>
              <a:rPr lang="zh-CN" altLang="zh-CN" sz="1600" dirty="0">
                <a:latin typeface="微软雅黑" panose="020B0503020204020204" pitchFamily="34" charset="-122"/>
                <a:ea typeface="微软雅黑" panose="020B0503020204020204" pitchFamily="34" charset="-122"/>
              </a:rPr>
              <a:t>其他要求</a:t>
            </a:r>
            <a:r>
              <a:rPr lang="zh-CN" altLang="zh-CN"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p:txBody>
      </p:sp>
      <p:graphicFrame>
        <p:nvGraphicFramePr>
          <p:cNvPr id="8" name="内容占位符 3"/>
          <p:cNvGraphicFramePr>
            <a:graphicFrameLocks/>
          </p:cNvGraphicFramePr>
          <p:nvPr>
            <p:extLst>
              <p:ext uri="{D42A27DB-BD31-4B8C-83A1-F6EECF244321}">
                <p14:modId xmlns:p14="http://schemas.microsoft.com/office/powerpoint/2010/main" val="631449511"/>
              </p:ext>
            </p:extLst>
          </p:nvPr>
        </p:nvGraphicFramePr>
        <p:xfrm>
          <a:off x="-2484784" y="1635420"/>
          <a:ext cx="1040464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164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1837</Words>
  <Application>Microsoft Office PowerPoint</Application>
  <PresentationFormat>全屏显示(4:3)</PresentationFormat>
  <Paragraphs>487</Paragraphs>
  <Slides>22</Slides>
  <Notes>1</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医疗机构依法执业自查管理的 内容和基本要求</vt:lpstr>
      <vt:lpstr>基本内容</vt:lpstr>
      <vt:lpstr>PowerPoint 演示文稿</vt:lpstr>
      <vt:lpstr>第二章 自查内容和要求</vt:lpstr>
      <vt:lpstr>第二章 自查内容和要求</vt:lpstr>
      <vt:lpstr>第二章 自查内容和要求</vt:lpstr>
      <vt:lpstr>第二章 自查内容和要求</vt:lpstr>
      <vt:lpstr>第二章 自查内容和要求</vt:lpstr>
      <vt:lpstr>第二章 自查内容和要求</vt:lpstr>
      <vt:lpstr>第二章 自查内容和要求</vt:lpstr>
      <vt:lpstr>第二章 自查内容和要求</vt:lpstr>
      <vt:lpstr>第二章 自查内容和要求</vt:lpstr>
      <vt:lpstr>第二章 自查内容和要求</vt:lpstr>
      <vt:lpstr>第二章 自查内容和要求</vt:lpstr>
      <vt:lpstr>第二章 自查内容和要求</vt:lpstr>
      <vt:lpstr>第二章 自查内容和要求</vt:lpstr>
      <vt:lpstr>PowerPoint 演示文稿</vt:lpstr>
      <vt:lpstr>PowerPoint 演示文稿</vt:lpstr>
      <vt:lpstr>结果应用示例</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董斯彬</dc:creator>
  <cp:lastModifiedBy>董斯彬</cp:lastModifiedBy>
  <cp:revision>82</cp:revision>
  <cp:lastPrinted>2021-07-15T06:22:09Z</cp:lastPrinted>
  <dcterms:created xsi:type="dcterms:W3CDTF">2020-12-28T05:59:18Z</dcterms:created>
  <dcterms:modified xsi:type="dcterms:W3CDTF">2021-07-15T07:08:20Z</dcterms:modified>
</cp:coreProperties>
</file>